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4"/>
  </p:notesMasterIdLst>
  <p:sldIdLst>
    <p:sldId id="256" r:id="rId6"/>
    <p:sldId id="288" r:id="rId7"/>
    <p:sldId id="290" r:id="rId8"/>
    <p:sldId id="291" r:id="rId9"/>
    <p:sldId id="284" r:id="rId10"/>
    <p:sldId id="285" r:id="rId11"/>
    <p:sldId id="286" r:id="rId12"/>
    <p:sldId id="29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EC67FF-FBF1-4B9F-B771-08B4D987314B}" v="242" dt="2020-06-29T08:49:16.8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Claes" userId="d64208f3-0076-4064-b6ac-7d8ee9dc279f" providerId="ADAL" clId="{CEEC67FF-FBF1-4B9F-B771-08B4D987314B}"/>
    <pc:docChg chg="undo custSel modSld">
      <pc:chgData name="Jo Claes" userId="d64208f3-0076-4064-b6ac-7d8ee9dc279f" providerId="ADAL" clId="{CEEC67FF-FBF1-4B9F-B771-08B4D987314B}" dt="2020-06-29T08:49:16.886" v="331" actId="478"/>
      <pc:docMkLst>
        <pc:docMk/>
      </pc:docMkLst>
      <pc:sldChg chg="addSp delSp modSp">
        <pc:chgData name="Jo Claes" userId="d64208f3-0076-4064-b6ac-7d8ee9dc279f" providerId="ADAL" clId="{CEEC67FF-FBF1-4B9F-B771-08B4D987314B}" dt="2020-06-29T08:49:16.886" v="331" actId="478"/>
        <pc:sldMkLst>
          <pc:docMk/>
          <pc:sldMk cId="2576715724" sldId="284"/>
        </pc:sldMkLst>
        <pc:spChg chg="add del">
          <ac:chgData name="Jo Claes" userId="d64208f3-0076-4064-b6ac-7d8ee9dc279f" providerId="ADAL" clId="{CEEC67FF-FBF1-4B9F-B771-08B4D987314B}" dt="2020-06-29T08:49:11.879" v="330" actId="478"/>
          <ac:spMkLst>
            <pc:docMk/>
            <pc:sldMk cId="2576715724" sldId="284"/>
            <ac:spMk id="3" creationId="{E2674F85-1423-44C8-B1EF-44F2779C121B}"/>
          </ac:spMkLst>
        </pc:spChg>
        <pc:spChg chg="add del">
          <ac:chgData name="Jo Claes" userId="d64208f3-0076-4064-b6ac-7d8ee9dc279f" providerId="ADAL" clId="{CEEC67FF-FBF1-4B9F-B771-08B4D987314B}" dt="2020-06-29T08:49:16.886" v="331" actId="478"/>
          <ac:spMkLst>
            <pc:docMk/>
            <pc:sldMk cId="2576715724" sldId="284"/>
            <ac:spMk id="16" creationId="{9D2535F9-2386-4E2B-81B5-DE51E727FA70}"/>
          </ac:spMkLst>
        </pc:spChg>
        <pc:spChg chg="add del">
          <ac:chgData name="Jo Claes" userId="d64208f3-0076-4064-b6ac-7d8ee9dc279f" providerId="ADAL" clId="{CEEC67FF-FBF1-4B9F-B771-08B4D987314B}" dt="2020-06-29T08:48:48.302" v="327" actId="478"/>
          <ac:spMkLst>
            <pc:docMk/>
            <pc:sldMk cId="2576715724" sldId="284"/>
            <ac:spMk id="20" creationId="{37168E1C-31DD-4182-A804-E9BD9E0E0B2A}"/>
          </ac:spMkLst>
        </pc:spChg>
        <pc:spChg chg="add del">
          <ac:chgData name="Jo Claes" userId="d64208f3-0076-4064-b6ac-7d8ee9dc279f" providerId="ADAL" clId="{CEEC67FF-FBF1-4B9F-B771-08B4D987314B}" dt="2020-06-29T08:48:54.477" v="328" actId="478"/>
          <ac:spMkLst>
            <pc:docMk/>
            <pc:sldMk cId="2576715724" sldId="284"/>
            <ac:spMk id="21" creationId="{24C45F38-BA2B-442A-BEB4-B93AD03FD6DE}"/>
          </ac:spMkLst>
        </pc:spChg>
        <pc:spChg chg="add del">
          <ac:chgData name="Jo Claes" userId="d64208f3-0076-4064-b6ac-7d8ee9dc279f" providerId="ADAL" clId="{CEEC67FF-FBF1-4B9F-B771-08B4D987314B}" dt="2020-06-29T08:49:08.799" v="329" actId="478"/>
          <ac:spMkLst>
            <pc:docMk/>
            <pc:sldMk cId="2576715724" sldId="284"/>
            <ac:spMk id="22" creationId="{971218A8-4C65-4993-AE2D-16B7DA774B07}"/>
          </ac:spMkLst>
        </pc:spChg>
        <pc:graphicFrameChg chg="mod modGraphic">
          <ac:chgData name="Jo Claes" userId="d64208f3-0076-4064-b6ac-7d8ee9dc279f" providerId="ADAL" clId="{CEEC67FF-FBF1-4B9F-B771-08B4D987314B}" dt="2020-06-23T17:52:14.016" v="218"/>
          <ac:graphicFrameMkLst>
            <pc:docMk/>
            <pc:sldMk cId="2576715724" sldId="284"/>
            <ac:graphicFrameMk id="4" creationId="{00000000-0000-0000-0000-000000000000}"/>
          </ac:graphicFrameMkLst>
        </pc:graphicFrameChg>
        <pc:graphicFrameChg chg="add del">
          <ac:chgData name="Jo Claes" userId="d64208f3-0076-4064-b6ac-7d8ee9dc279f" providerId="ADAL" clId="{CEEC67FF-FBF1-4B9F-B771-08B4D987314B}" dt="2020-06-23T14:46:14.275" v="145" actId="478"/>
          <ac:graphicFrameMkLst>
            <pc:docMk/>
            <pc:sldMk cId="2576715724" sldId="284"/>
            <ac:graphicFrameMk id="38" creationId="{D3A9AAAF-1D11-433B-9D97-E08E85C73992}"/>
          </ac:graphicFrameMkLst>
        </pc:graphicFrameChg>
        <pc:picChg chg="del mod">
          <ac:chgData name="Jo Claes" userId="d64208f3-0076-4064-b6ac-7d8ee9dc279f" providerId="ADAL" clId="{CEEC67FF-FBF1-4B9F-B771-08B4D987314B}" dt="2020-06-23T14:41:34.876" v="95" actId="478"/>
          <ac:picMkLst>
            <pc:docMk/>
            <pc:sldMk cId="2576715724" sldId="284"/>
            <ac:picMk id="6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3T14:42:08.460" v="103" actId="478"/>
          <ac:picMkLst>
            <pc:docMk/>
            <pc:sldMk cId="2576715724" sldId="284"/>
            <ac:picMk id="7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3T14:43:19.468" v="120" actId="478"/>
          <ac:picMkLst>
            <pc:docMk/>
            <pc:sldMk cId="2576715724" sldId="284"/>
            <ac:picMk id="8" creationId="{00000000-0000-0000-0000-000000000000}"/>
          </ac:picMkLst>
        </pc:picChg>
        <pc:picChg chg="del">
          <ac:chgData name="Jo Claes" userId="d64208f3-0076-4064-b6ac-7d8ee9dc279f" providerId="ADAL" clId="{CEEC67FF-FBF1-4B9F-B771-08B4D987314B}" dt="2020-06-23T14:39:01.866" v="54" actId="478"/>
          <ac:picMkLst>
            <pc:docMk/>
            <pc:sldMk cId="2576715724" sldId="284"/>
            <ac:picMk id="9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3T14:45:11.763" v="135" actId="478"/>
          <ac:picMkLst>
            <pc:docMk/>
            <pc:sldMk cId="2576715724" sldId="284"/>
            <ac:picMk id="10" creationId="{00000000-0000-0000-0000-000000000000}"/>
          </ac:picMkLst>
        </pc:picChg>
        <pc:picChg chg="del">
          <ac:chgData name="Jo Claes" userId="d64208f3-0076-4064-b6ac-7d8ee9dc279f" providerId="ADAL" clId="{CEEC67FF-FBF1-4B9F-B771-08B4D987314B}" dt="2020-06-23T14:39:01.866" v="54" actId="478"/>
          <ac:picMkLst>
            <pc:docMk/>
            <pc:sldMk cId="2576715724" sldId="284"/>
            <ac:picMk id="11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3T14:42:45.652" v="118" actId="478"/>
          <ac:picMkLst>
            <pc:docMk/>
            <pc:sldMk cId="2576715724" sldId="284"/>
            <ac:picMk id="12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3T14:46:38.587" v="150" actId="478"/>
          <ac:picMkLst>
            <pc:docMk/>
            <pc:sldMk cId="2576715724" sldId="284"/>
            <ac:picMk id="13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3T14:41:43.805" v="97" actId="478"/>
          <ac:picMkLst>
            <pc:docMk/>
            <pc:sldMk cId="2576715724" sldId="284"/>
            <ac:picMk id="14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3T14:42:36.708" v="116" actId="478"/>
          <ac:picMkLst>
            <pc:docMk/>
            <pc:sldMk cId="2576715724" sldId="284"/>
            <ac:picMk id="15" creationId="{00000000-0000-0000-0000-000000000000}"/>
          </ac:picMkLst>
        </pc:picChg>
        <pc:picChg chg="del">
          <ac:chgData name="Jo Claes" userId="d64208f3-0076-4064-b6ac-7d8ee9dc279f" providerId="ADAL" clId="{CEEC67FF-FBF1-4B9F-B771-08B4D987314B}" dt="2020-06-23T14:45:51.698" v="141" actId="478"/>
          <ac:picMkLst>
            <pc:docMk/>
            <pc:sldMk cId="2576715724" sldId="284"/>
            <ac:picMk id="17" creationId="{00000000-0000-0000-0000-000000000000}"/>
          </ac:picMkLst>
        </pc:picChg>
        <pc:picChg chg="add del mod">
          <ac:chgData name="Jo Claes" userId="d64208f3-0076-4064-b6ac-7d8ee9dc279f" providerId="ADAL" clId="{CEEC67FF-FBF1-4B9F-B771-08B4D987314B}" dt="2020-06-23T14:39:01.866" v="54" actId="478"/>
          <ac:picMkLst>
            <pc:docMk/>
            <pc:sldMk cId="2576715724" sldId="284"/>
            <ac:picMk id="18" creationId="{F532EF5A-7298-42F1-91C0-5C0D419B06BE}"/>
          </ac:picMkLst>
        </pc:picChg>
        <pc:picChg chg="del mod">
          <ac:chgData name="Jo Claes" userId="d64208f3-0076-4064-b6ac-7d8ee9dc279f" providerId="ADAL" clId="{CEEC67FF-FBF1-4B9F-B771-08B4D987314B}" dt="2020-06-23T14:45:21.724" v="137" actId="478"/>
          <ac:picMkLst>
            <pc:docMk/>
            <pc:sldMk cId="2576715724" sldId="284"/>
            <ac:picMk id="19" creationId="{00000000-0000-0000-0000-000000000000}"/>
          </ac:picMkLst>
        </pc:picChg>
        <pc:picChg chg="add mod">
          <ac:chgData name="Jo Claes" userId="d64208f3-0076-4064-b6ac-7d8ee9dc279f" providerId="ADAL" clId="{CEEC67FF-FBF1-4B9F-B771-08B4D987314B}" dt="2020-06-23T14:50:24.290" v="168"/>
          <ac:picMkLst>
            <pc:docMk/>
            <pc:sldMk cId="2576715724" sldId="284"/>
            <ac:picMk id="24" creationId="{F856C9C4-0EFF-4C64-A862-785BE271E665}"/>
          </ac:picMkLst>
        </pc:picChg>
        <pc:picChg chg="add mod">
          <ac:chgData name="Jo Claes" userId="d64208f3-0076-4064-b6ac-7d8ee9dc279f" providerId="ADAL" clId="{CEEC67FF-FBF1-4B9F-B771-08B4D987314B}" dt="2020-06-23T14:41:33.018" v="94"/>
          <ac:picMkLst>
            <pc:docMk/>
            <pc:sldMk cId="2576715724" sldId="284"/>
            <ac:picMk id="27" creationId="{AFDCAFF9-1951-449B-BF5E-CFEBB0EE2572}"/>
          </ac:picMkLst>
        </pc:picChg>
        <pc:picChg chg="add mod">
          <ac:chgData name="Jo Claes" userId="d64208f3-0076-4064-b6ac-7d8ee9dc279f" providerId="ADAL" clId="{CEEC67FF-FBF1-4B9F-B771-08B4D987314B}" dt="2020-06-23T14:41:41.843" v="96"/>
          <ac:picMkLst>
            <pc:docMk/>
            <pc:sldMk cId="2576715724" sldId="284"/>
            <ac:picMk id="28" creationId="{113DB61A-5477-444A-8A1A-3D82418106F1}"/>
          </ac:picMkLst>
        </pc:picChg>
        <pc:picChg chg="add del mod">
          <ac:chgData name="Jo Claes" userId="d64208f3-0076-4064-b6ac-7d8ee9dc279f" providerId="ADAL" clId="{CEEC67FF-FBF1-4B9F-B771-08B4D987314B}" dt="2020-06-23T14:41:45.861" v="98" actId="478"/>
          <ac:picMkLst>
            <pc:docMk/>
            <pc:sldMk cId="2576715724" sldId="284"/>
            <ac:picMk id="29" creationId="{515E3139-F061-42FB-A695-C292B92EED99}"/>
          </ac:picMkLst>
        </pc:picChg>
        <pc:picChg chg="add mod">
          <ac:chgData name="Jo Claes" userId="d64208f3-0076-4064-b6ac-7d8ee9dc279f" providerId="ADAL" clId="{CEEC67FF-FBF1-4B9F-B771-08B4D987314B}" dt="2020-06-23T14:42:00.611" v="101" actId="1076"/>
          <ac:picMkLst>
            <pc:docMk/>
            <pc:sldMk cId="2576715724" sldId="284"/>
            <ac:picMk id="30" creationId="{5AC28454-B8F6-4D87-8B00-87B20B12A680}"/>
          </ac:picMkLst>
        </pc:picChg>
        <pc:picChg chg="add mod">
          <ac:chgData name="Jo Claes" userId="d64208f3-0076-4064-b6ac-7d8ee9dc279f" providerId="ADAL" clId="{CEEC67FF-FBF1-4B9F-B771-08B4D987314B}" dt="2020-06-23T14:42:33.863" v="115"/>
          <ac:picMkLst>
            <pc:docMk/>
            <pc:sldMk cId="2576715724" sldId="284"/>
            <ac:picMk id="31" creationId="{FED3AA99-0D7F-4A32-86FE-D77D96D06652}"/>
          </ac:picMkLst>
        </pc:picChg>
        <pc:picChg chg="add mod">
          <ac:chgData name="Jo Claes" userId="d64208f3-0076-4064-b6ac-7d8ee9dc279f" providerId="ADAL" clId="{CEEC67FF-FBF1-4B9F-B771-08B4D987314B}" dt="2020-06-23T14:42:43.657" v="117"/>
          <ac:picMkLst>
            <pc:docMk/>
            <pc:sldMk cId="2576715724" sldId="284"/>
            <ac:picMk id="32" creationId="{FD4C87CA-0ECE-4DAC-9E4A-C582C2662B81}"/>
          </ac:picMkLst>
        </pc:picChg>
        <pc:picChg chg="add mod">
          <ac:chgData name="Jo Claes" userId="d64208f3-0076-4064-b6ac-7d8ee9dc279f" providerId="ADAL" clId="{CEEC67FF-FBF1-4B9F-B771-08B4D987314B}" dt="2020-06-23T14:42:51.600" v="119"/>
          <ac:picMkLst>
            <pc:docMk/>
            <pc:sldMk cId="2576715724" sldId="284"/>
            <ac:picMk id="33" creationId="{4D93C960-6D7E-4586-B8A2-14B837D4E1FA}"/>
          </ac:picMkLst>
        </pc:picChg>
        <pc:picChg chg="add mod">
          <ac:chgData name="Jo Claes" userId="d64208f3-0076-4064-b6ac-7d8ee9dc279f" providerId="ADAL" clId="{CEEC67FF-FBF1-4B9F-B771-08B4D987314B}" dt="2020-06-23T14:45:20.373" v="136"/>
          <ac:picMkLst>
            <pc:docMk/>
            <pc:sldMk cId="2576715724" sldId="284"/>
            <ac:picMk id="34" creationId="{D5851687-50F2-423D-86B2-CE1032DBD7BE}"/>
          </ac:picMkLst>
        </pc:picChg>
        <pc:picChg chg="add mod">
          <ac:chgData name="Jo Claes" userId="d64208f3-0076-4064-b6ac-7d8ee9dc279f" providerId="ADAL" clId="{CEEC67FF-FBF1-4B9F-B771-08B4D987314B}" dt="2020-06-23T14:45:36.728" v="138"/>
          <ac:picMkLst>
            <pc:docMk/>
            <pc:sldMk cId="2576715724" sldId="284"/>
            <ac:picMk id="35" creationId="{FADDDD8B-DEFE-467B-BDEC-B405E5830B73}"/>
          </ac:picMkLst>
        </pc:picChg>
        <pc:picChg chg="add mod">
          <ac:chgData name="Jo Claes" userId="d64208f3-0076-4064-b6ac-7d8ee9dc279f" providerId="ADAL" clId="{CEEC67FF-FBF1-4B9F-B771-08B4D987314B}" dt="2020-06-23T14:45:09.765" v="134"/>
          <ac:picMkLst>
            <pc:docMk/>
            <pc:sldMk cId="2576715724" sldId="284"/>
            <ac:picMk id="36" creationId="{DD295BEE-DAD1-4241-B4D9-1BF269B0F128}"/>
          </ac:picMkLst>
        </pc:picChg>
        <pc:picChg chg="add mod">
          <ac:chgData name="Jo Claes" userId="d64208f3-0076-4064-b6ac-7d8ee9dc279f" providerId="ADAL" clId="{CEEC67FF-FBF1-4B9F-B771-08B4D987314B}" dt="2020-06-23T14:46:00.033" v="143" actId="1076"/>
          <ac:picMkLst>
            <pc:docMk/>
            <pc:sldMk cId="2576715724" sldId="284"/>
            <ac:picMk id="37" creationId="{3C4F4E76-3F35-443E-A02B-9C0F1989FD44}"/>
          </ac:picMkLst>
        </pc:picChg>
        <pc:picChg chg="add mod">
          <ac:chgData name="Jo Claes" userId="d64208f3-0076-4064-b6ac-7d8ee9dc279f" providerId="ADAL" clId="{CEEC67FF-FBF1-4B9F-B771-08B4D987314B}" dt="2020-06-25T05:42:31.056" v="255"/>
          <ac:picMkLst>
            <pc:docMk/>
            <pc:sldMk cId="2576715724" sldId="284"/>
            <ac:picMk id="38" creationId="{D27C5C83-E99C-4377-AB45-BE58DD1CC5C1}"/>
          </ac:picMkLst>
        </pc:picChg>
        <pc:picChg chg="add del">
          <ac:chgData name="Jo Claes" userId="d64208f3-0076-4064-b6ac-7d8ee9dc279f" providerId="ADAL" clId="{CEEC67FF-FBF1-4B9F-B771-08B4D987314B}" dt="2020-06-23T14:46:14.275" v="145" actId="478"/>
          <ac:picMkLst>
            <pc:docMk/>
            <pc:sldMk cId="2576715724" sldId="284"/>
            <ac:picMk id="39" creationId="{3ED574C1-E968-4126-8DDF-DEEAC226559B}"/>
          </ac:picMkLst>
        </pc:picChg>
        <pc:picChg chg="add del">
          <ac:chgData name="Jo Claes" userId="d64208f3-0076-4064-b6ac-7d8ee9dc279f" providerId="ADAL" clId="{CEEC67FF-FBF1-4B9F-B771-08B4D987314B}" dt="2020-06-23T14:46:14.275" v="145" actId="478"/>
          <ac:picMkLst>
            <pc:docMk/>
            <pc:sldMk cId="2576715724" sldId="284"/>
            <ac:picMk id="40" creationId="{A9D1A47B-3F90-47C8-993E-4263B5AF52B9}"/>
          </ac:picMkLst>
        </pc:picChg>
        <pc:picChg chg="add del">
          <ac:chgData name="Jo Claes" userId="d64208f3-0076-4064-b6ac-7d8ee9dc279f" providerId="ADAL" clId="{CEEC67FF-FBF1-4B9F-B771-08B4D987314B}" dt="2020-06-23T14:46:14.275" v="145" actId="478"/>
          <ac:picMkLst>
            <pc:docMk/>
            <pc:sldMk cId="2576715724" sldId="284"/>
            <ac:picMk id="41" creationId="{754179FD-AF54-4FA4-9DE6-405D6C8C98E4}"/>
          </ac:picMkLst>
        </pc:picChg>
        <pc:picChg chg="add del">
          <ac:chgData name="Jo Claes" userId="d64208f3-0076-4064-b6ac-7d8ee9dc279f" providerId="ADAL" clId="{CEEC67FF-FBF1-4B9F-B771-08B4D987314B}" dt="2020-06-23T14:46:14.275" v="145" actId="478"/>
          <ac:picMkLst>
            <pc:docMk/>
            <pc:sldMk cId="2576715724" sldId="284"/>
            <ac:picMk id="42" creationId="{091A96DC-C7AA-447E-A9BA-CEA32EFCE914}"/>
          </ac:picMkLst>
        </pc:picChg>
        <pc:picChg chg="add del mod">
          <ac:chgData name="Jo Claes" userId="d64208f3-0076-4064-b6ac-7d8ee9dc279f" providerId="ADAL" clId="{CEEC67FF-FBF1-4B9F-B771-08B4D987314B}" dt="2020-06-23T14:48:35.913" v="154" actId="478"/>
          <ac:picMkLst>
            <pc:docMk/>
            <pc:sldMk cId="2576715724" sldId="284"/>
            <ac:picMk id="43" creationId="{F6623E2F-0D65-49D6-A629-77C61DE9A519}"/>
          </ac:picMkLst>
        </pc:picChg>
        <pc:picChg chg="add mod">
          <ac:chgData name="Jo Claes" userId="d64208f3-0076-4064-b6ac-7d8ee9dc279f" providerId="ADAL" clId="{CEEC67FF-FBF1-4B9F-B771-08B4D987314B}" dt="2020-06-23T14:48:41.499" v="159" actId="1037"/>
          <ac:picMkLst>
            <pc:docMk/>
            <pc:sldMk cId="2576715724" sldId="284"/>
            <ac:picMk id="44" creationId="{12FB8797-6B7D-495E-8749-C3C990CDF9F0}"/>
          </ac:picMkLst>
        </pc:picChg>
        <pc:picChg chg="add del mod">
          <ac:chgData name="Jo Claes" userId="d64208f3-0076-4064-b6ac-7d8ee9dc279f" providerId="ADAL" clId="{CEEC67FF-FBF1-4B9F-B771-08B4D987314B}" dt="2020-06-23T14:49:04.081" v="160" actId="478"/>
          <ac:picMkLst>
            <pc:docMk/>
            <pc:sldMk cId="2576715724" sldId="284"/>
            <ac:picMk id="45" creationId="{7697E24B-6897-4D06-B36E-A3D7FF8E4B5B}"/>
          </ac:picMkLst>
        </pc:picChg>
        <pc:picChg chg="add mod">
          <ac:chgData name="Jo Claes" userId="d64208f3-0076-4064-b6ac-7d8ee9dc279f" providerId="ADAL" clId="{CEEC67FF-FBF1-4B9F-B771-08B4D987314B}" dt="2020-06-23T14:49:08.743" v="161" actId="1076"/>
          <ac:picMkLst>
            <pc:docMk/>
            <pc:sldMk cId="2576715724" sldId="284"/>
            <ac:picMk id="46" creationId="{C75B200F-6315-4FC8-AC36-D9EC638518F0}"/>
          </ac:picMkLst>
        </pc:picChg>
        <pc:picChg chg="add mod">
          <ac:chgData name="Jo Claes" userId="d64208f3-0076-4064-b6ac-7d8ee9dc279f" providerId="ADAL" clId="{CEEC67FF-FBF1-4B9F-B771-08B4D987314B}" dt="2020-06-25T05:42:13.949" v="254" actId="1076"/>
          <ac:picMkLst>
            <pc:docMk/>
            <pc:sldMk cId="2576715724" sldId="284"/>
            <ac:picMk id="49" creationId="{EAAAFFCF-05F4-4A4D-B373-CC79F37F9219}"/>
          </ac:picMkLst>
        </pc:picChg>
        <pc:picChg chg="add mod">
          <ac:chgData name="Jo Claes" userId="d64208f3-0076-4064-b6ac-7d8ee9dc279f" providerId="ADAL" clId="{CEEC67FF-FBF1-4B9F-B771-08B4D987314B}" dt="2020-06-23T14:57:14.854" v="176"/>
          <ac:picMkLst>
            <pc:docMk/>
            <pc:sldMk cId="2576715724" sldId="284"/>
            <ac:picMk id="50" creationId="{DB27F8A3-9E38-4897-81DB-90B09E09BD98}"/>
          </ac:picMkLst>
        </pc:picChg>
        <pc:picChg chg="add mod">
          <ac:chgData name="Jo Claes" userId="d64208f3-0076-4064-b6ac-7d8ee9dc279f" providerId="ADAL" clId="{CEEC67FF-FBF1-4B9F-B771-08B4D987314B}" dt="2020-06-23T14:56:59.172" v="175"/>
          <ac:picMkLst>
            <pc:docMk/>
            <pc:sldMk cId="2576715724" sldId="284"/>
            <ac:picMk id="51" creationId="{7A8B38CD-948F-4572-BD5C-8D1BEFAB7F30}"/>
          </ac:picMkLst>
        </pc:picChg>
        <pc:picChg chg="add mod">
          <ac:chgData name="Jo Claes" userId="d64208f3-0076-4064-b6ac-7d8ee9dc279f" providerId="ADAL" clId="{CEEC67FF-FBF1-4B9F-B771-08B4D987314B}" dt="2020-06-23T14:56:17.769" v="174"/>
          <ac:picMkLst>
            <pc:docMk/>
            <pc:sldMk cId="2576715724" sldId="284"/>
            <ac:picMk id="52" creationId="{3FA6E547-BF30-4667-BFCC-98ED2283C6DB}"/>
          </ac:picMkLst>
        </pc:picChg>
        <pc:picChg chg="add mod">
          <ac:chgData name="Jo Claes" userId="d64208f3-0076-4064-b6ac-7d8ee9dc279f" providerId="ADAL" clId="{CEEC67FF-FBF1-4B9F-B771-08B4D987314B}" dt="2020-06-23T14:58:22.052" v="178" actId="1076"/>
          <ac:picMkLst>
            <pc:docMk/>
            <pc:sldMk cId="2576715724" sldId="284"/>
            <ac:picMk id="53" creationId="{472ED038-D0C9-444B-AB0E-453418D46CB7}"/>
          </ac:picMkLst>
        </pc:picChg>
        <pc:picChg chg="add mod">
          <ac:chgData name="Jo Claes" userId="d64208f3-0076-4064-b6ac-7d8ee9dc279f" providerId="ADAL" clId="{CEEC67FF-FBF1-4B9F-B771-08B4D987314B}" dt="2020-06-23T14:58:22.052" v="178" actId="1076"/>
          <ac:picMkLst>
            <pc:docMk/>
            <pc:sldMk cId="2576715724" sldId="284"/>
            <ac:picMk id="54" creationId="{2BC8D59C-A8EB-40A1-8516-6890AD180986}"/>
          </ac:picMkLst>
        </pc:picChg>
        <pc:picChg chg="add mod">
          <ac:chgData name="Jo Claes" userId="d64208f3-0076-4064-b6ac-7d8ee9dc279f" providerId="ADAL" clId="{CEEC67FF-FBF1-4B9F-B771-08B4D987314B}" dt="2020-06-23T15:00:04.800" v="179"/>
          <ac:picMkLst>
            <pc:docMk/>
            <pc:sldMk cId="2576715724" sldId="284"/>
            <ac:picMk id="55" creationId="{6D3DCF5C-BD75-4B8B-860B-0243C76E4255}"/>
          </ac:picMkLst>
        </pc:picChg>
        <pc:picChg chg="add mod">
          <ac:chgData name="Jo Claes" userId="d64208f3-0076-4064-b6ac-7d8ee9dc279f" providerId="ADAL" clId="{CEEC67FF-FBF1-4B9F-B771-08B4D987314B}" dt="2020-06-23T14:39:23.787" v="59" actId="1076"/>
          <ac:picMkLst>
            <pc:docMk/>
            <pc:sldMk cId="2576715724" sldId="284"/>
            <ac:picMk id="1025" creationId="{F04D2E97-C5AB-4870-AE1C-57124FB43962}"/>
          </ac:picMkLst>
        </pc:picChg>
        <pc:picChg chg="add mod">
          <ac:chgData name="Jo Claes" userId="d64208f3-0076-4064-b6ac-7d8ee9dc279f" providerId="ADAL" clId="{CEEC67FF-FBF1-4B9F-B771-08B4D987314B}" dt="2020-06-23T14:39:18.731" v="58" actId="1076"/>
          <ac:picMkLst>
            <pc:docMk/>
            <pc:sldMk cId="2576715724" sldId="284"/>
            <ac:picMk id="1026" creationId="{AE7452E3-4560-4F18-BE3D-D7D0CB6BC54D}"/>
          </ac:picMkLst>
        </pc:picChg>
        <pc:picChg chg="add mod">
          <ac:chgData name="Jo Claes" userId="d64208f3-0076-4064-b6ac-7d8ee9dc279f" providerId="ADAL" clId="{CEEC67FF-FBF1-4B9F-B771-08B4D987314B}" dt="2020-06-23T14:39:13.548" v="57" actId="1076"/>
          <ac:picMkLst>
            <pc:docMk/>
            <pc:sldMk cId="2576715724" sldId="284"/>
            <ac:picMk id="1027" creationId="{489E2F38-4259-4DF5-B656-4D4F2C270B9D}"/>
          </ac:picMkLst>
        </pc:picChg>
        <pc:picChg chg="add mod">
          <ac:chgData name="Jo Claes" userId="d64208f3-0076-4064-b6ac-7d8ee9dc279f" providerId="ADAL" clId="{CEEC67FF-FBF1-4B9F-B771-08B4D987314B}" dt="2020-06-23T14:39:09.862" v="56" actId="1076"/>
          <ac:picMkLst>
            <pc:docMk/>
            <pc:sldMk cId="2576715724" sldId="284"/>
            <ac:picMk id="1028" creationId="{31B2AF78-4163-42D2-9933-A4A7FD953CF3}"/>
          </ac:picMkLst>
        </pc:picChg>
      </pc:sldChg>
      <pc:sldChg chg="addSp delSp modSp">
        <pc:chgData name="Jo Claes" userId="d64208f3-0076-4064-b6ac-7d8ee9dc279f" providerId="ADAL" clId="{CEEC67FF-FBF1-4B9F-B771-08B4D987314B}" dt="2020-06-25T07:36:55.340" v="303" actId="478"/>
        <pc:sldMkLst>
          <pc:docMk/>
          <pc:sldMk cId="1012423016" sldId="285"/>
        </pc:sldMkLst>
        <pc:graphicFrameChg chg="mod modGraphic">
          <ac:chgData name="Jo Claes" userId="d64208f3-0076-4064-b6ac-7d8ee9dc279f" providerId="ADAL" clId="{CEEC67FF-FBF1-4B9F-B771-08B4D987314B}" dt="2020-06-23T17:51:20.714" v="215" actId="6549"/>
          <ac:graphicFrameMkLst>
            <pc:docMk/>
            <pc:sldMk cId="1012423016" sldId="285"/>
            <ac:graphicFrameMk id="4" creationId="{00000000-0000-0000-0000-000000000000}"/>
          </ac:graphicFrameMkLst>
        </pc:graphicFrameChg>
        <pc:graphicFrameChg chg="add del">
          <ac:chgData name="Jo Claes" userId="d64208f3-0076-4064-b6ac-7d8ee9dc279f" providerId="ADAL" clId="{CEEC67FF-FBF1-4B9F-B771-08B4D987314B}" dt="2020-06-25T07:00:53.161" v="264" actId="478"/>
          <ac:graphicFrameMkLst>
            <pc:docMk/>
            <pc:sldMk cId="1012423016" sldId="285"/>
            <ac:graphicFrameMk id="20" creationId="{43CF2AA6-53BD-4491-A63A-7232187D30FE}"/>
          </ac:graphicFrameMkLst>
        </pc:graphicFrameChg>
        <pc:picChg chg="del mod">
          <ac:chgData name="Jo Claes" userId="d64208f3-0076-4064-b6ac-7d8ee9dc279f" providerId="ADAL" clId="{CEEC67FF-FBF1-4B9F-B771-08B4D987314B}" dt="2020-06-25T06:53:06.138" v="262" actId="478"/>
          <ac:picMkLst>
            <pc:docMk/>
            <pc:sldMk cId="1012423016" sldId="285"/>
            <ac:picMk id="5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5T07:36:55.340" v="303" actId="478"/>
          <ac:picMkLst>
            <pc:docMk/>
            <pc:sldMk cId="1012423016" sldId="285"/>
            <ac:picMk id="6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3T17:50:26.251" v="198" actId="478"/>
          <ac:picMkLst>
            <pc:docMk/>
            <pc:sldMk cId="1012423016" sldId="285"/>
            <ac:picMk id="7" creationId="{00000000-0000-0000-0000-000000000000}"/>
          </ac:picMkLst>
        </pc:picChg>
        <pc:picChg chg="del">
          <ac:chgData name="Jo Claes" userId="d64208f3-0076-4064-b6ac-7d8ee9dc279f" providerId="ADAL" clId="{CEEC67FF-FBF1-4B9F-B771-08B4D987314B}" dt="2020-06-25T07:30:08.282" v="268" actId="478"/>
          <ac:picMkLst>
            <pc:docMk/>
            <pc:sldMk cId="1012423016" sldId="285"/>
            <ac:picMk id="8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5T06:53:06.138" v="262" actId="478"/>
          <ac:picMkLst>
            <pc:docMk/>
            <pc:sldMk cId="1012423016" sldId="285"/>
            <ac:picMk id="9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5T07:36:01.859" v="296" actId="478"/>
          <ac:picMkLst>
            <pc:docMk/>
            <pc:sldMk cId="1012423016" sldId="285"/>
            <ac:picMk id="10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5T06:53:06.138" v="262" actId="478"/>
          <ac:picMkLst>
            <pc:docMk/>
            <pc:sldMk cId="1012423016" sldId="285"/>
            <ac:picMk id="11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5T07:36:01.859" v="296" actId="478"/>
          <ac:picMkLst>
            <pc:docMk/>
            <pc:sldMk cId="1012423016" sldId="285"/>
            <ac:picMk id="12" creationId="{00000000-0000-0000-0000-000000000000}"/>
          </ac:picMkLst>
        </pc:picChg>
        <pc:picChg chg="del mod">
          <ac:chgData name="Jo Claes" userId="d64208f3-0076-4064-b6ac-7d8ee9dc279f" providerId="ADAL" clId="{CEEC67FF-FBF1-4B9F-B771-08B4D987314B}" dt="2020-06-25T07:36:55.340" v="303" actId="478"/>
          <ac:picMkLst>
            <pc:docMk/>
            <pc:sldMk cId="1012423016" sldId="285"/>
            <ac:picMk id="13" creationId="{00000000-0000-0000-0000-000000000000}"/>
          </ac:picMkLst>
        </pc:picChg>
        <pc:picChg chg="add del mod">
          <ac:chgData name="Jo Claes" userId="d64208f3-0076-4064-b6ac-7d8ee9dc279f" providerId="ADAL" clId="{CEEC67FF-FBF1-4B9F-B771-08B4D987314B}" dt="2020-06-23T17:50:15.386" v="195" actId="478"/>
          <ac:picMkLst>
            <pc:docMk/>
            <pc:sldMk cId="1012423016" sldId="285"/>
            <ac:picMk id="14" creationId="{1E21D7B6-1410-4FDB-918F-024C0CDD526E}"/>
          </ac:picMkLst>
        </pc:picChg>
        <pc:picChg chg="add mod">
          <ac:chgData name="Jo Claes" userId="d64208f3-0076-4064-b6ac-7d8ee9dc279f" providerId="ADAL" clId="{CEEC67FF-FBF1-4B9F-B771-08B4D987314B}" dt="2020-06-25T06:52:31.690" v="261"/>
          <ac:picMkLst>
            <pc:docMk/>
            <pc:sldMk cId="1012423016" sldId="285"/>
            <ac:picMk id="14" creationId="{89729DCD-5AD0-429F-B530-BAF87426257D}"/>
          </ac:picMkLst>
        </pc:picChg>
        <pc:picChg chg="add mod">
          <ac:chgData name="Jo Claes" userId="d64208f3-0076-4064-b6ac-7d8ee9dc279f" providerId="ADAL" clId="{CEEC67FF-FBF1-4B9F-B771-08B4D987314B}" dt="2020-06-23T17:50:18.897" v="196" actId="1076"/>
          <ac:picMkLst>
            <pc:docMk/>
            <pc:sldMk cId="1012423016" sldId="285"/>
            <ac:picMk id="15" creationId="{D8020C76-960C-4434-BBC2-9EC176812197}"/>
          </ac:picMkLst>
        </pc:picChg>
        <pc:picChg chg="add del mod">
          <ac:chgData name="Jo Claes" userId="d64208f3-0076-4064-b6ac-7d8ee9dc279f" providerId="ADAL" clId="{CEEC67FF-FBF1-4B9F-B771-08B4D987314B}" dt="2020-06-23T17:50:13.307" v="194" actId="478"/>
          <ac:picMkLst>
            <pc:docMk/>
            <pc:sldMk cId="1012423016" sldId="285"/>
            <ac:picMk id="16" creationId="{68717957-52E7-4D3B-97E7-BC881A7804CF}"/>
          </ac:picMkLst>
        </pc:picChg>
        <pc:picChg chg="add mod">
          <ac:chgData name="Jo Claes" userId="d64208f3-0076-4064-b6ac-7d8ee9dc279f" providerId="ADAL" clId="{CEEC67FF-FBF1-4B9F-B771-08B4D987314B}" dt="2020-06-23T17:55:14.222" v="244" actId="1076"/>
          <ac:picMkLst>
            <pc:docMk/>
            <pc:sldMk cId="1012423016" sldId="285"/>
            <ac:picMk id="17" creationId="{4F99F0A9-7486-45F8-8CF5-B670EB8078F4}"/>
          </ac:picMkLst>
        </pc:picChg>
        <pc:picChg chg="add mod">
          <ac:chgData name="Jo Claes" userId="d64208f3-0076-4064-b6ac-7d8ee9dc279f" providerId="ADAL" clId="{CEEC67FF-FBF1-4B9F-B771-08B4D987314B}" dt="2020-06-23T17:55:54.763" v="246"/>
          <ac:picMkLst>
            <pc:docMk/>
            <pc:sldMk cId="1012423016" sldId="285"/>
            <ac:picMk id="18" creationId="{9A63BF61-9E63-444B-83E5-EDC5DA403E54}"/>
          </ac:picMkLst>
        </pc:picChg>
        <pc:picChg chg="add mod">
          <ac:chgData name="Jo Claes" userId="d64208f3-0076-4064-b6ac-7d8ee9dc279f" providerId="ADAL" clId="{CEEC67FF-FBF1-4B9F-B771-08B4D987314B}" dt="2020-06-23T17:56:20.486" v="249"/>
          <ac:picMkLst>
            <pc:docMk/>
            <pc:sldMk cId="1012423016" sldId="285"/>
            <ac:picMk id="19" creationId="{951E457E-CFF9-47AD-9452-6BE525C03CFE}"/>
          </ac:picMkLst>
        </pc:picChg>
        <pc:picChg chg="add del mod">
          <ac:chgData name="Jo Claes" userId="d64208f3-0076-4064-b6ac-7d8ee9dc279f" providerId="ADAL" clId="{CEEC67FF-FBF1-4B9F-B771-08B4D987314B}" dt="2020-06-23T17:55:56.336" v="247" actId="478"/>
          <ac:picMkLst>
            <pc:docMk/>
            <pc:sldMk cId="1012423016" sldId="285"/>
            <ac:picMk id="20" creationId="{8B98D442-F24E-47ED-A2C1-2CA2451186C6}"/>
          </ac:picMkLst>
        </pc:picChg>
        <pc:picChg chg="add mod">
          <ac:chgData name="Jo Claes" userId="d64208f3-0076-4064-b6ac-7d8ee9dc279f" providerId="ADAL" clId="{CEEC67FF-FBF1-4B9F-B771-08B4D987314B}" dt="2020-06-23T17:56:00.486" v="248" actId="1076"/>
          <ac:picMkLst>
            <pc:docMk/>
            <pc:sldMk cId="1012423016" sldId="285"/>
            <ac:picMk id="21" creationId="{EBB55E81-5DC8-403E-BA78-5E4C4CF1F164}"/>
          </ac:picMkLst>
        </pc:picChg>
        <pc:picChg chg="add mod">
          <ac:chgData name="Jo Claes" userId="d64208f3-0076-4064-b6ac-7d8ee9dc279f" providerId="ADAL" clId="{CEEC67FF-FBF1-4B9F-B771-08B4D987314B}" dt="2020-06-25T07:28:23.570" v="266"/>
          <ac:picMkLst>
            <pc:docMk/>
            <pc:sldMk cId="1012423016" sldId="285"/>
            <ac:picMk id="22" creationId="{E07EA317-9DFB-47EA-A7E9-BDEAA7CF451A}"/>
          </ac:picMkLst>
        </pc:picChg>
        <pc:picChg chg="add mod">
          <ac:chgData name="Jo Claes" userId="d64208f3-0076-4064-b6ac-7d8ee9dc279f" providerId="ADAL" clId="{CEEC67FF-FBF1-4B9F-B771-08B4D987314B}" dt="2020-06-25T07:30:17.281" v="270"/>
          <ac:picMkLst>
            <pc:docMk/>
            <pc:sldMk cId="1012423016" sldId="285"/>
            <ac:picMk id="23" creationId="{D7953A89-A582-4001-B8F4-53D17CEFFC80}"/>
          </ac:picMkLst>
        </pc:picChg>
        <pc:picChg chg="add mod">
          <ac:chgData name="Jo Claes" userId="d64208f3-0076-4064-b6ac-7d8ee9dc279f" providerId="ADAL" clId="{CEEC67FF-FBF1-4B9F-B771-08B4D987314B}" dt="2020-06-25T07:32:20.278" v="281"/>
          <ac:picMkLst>
            <pc:docMk/>
            <pc:sldMk cId="1012423016" sldId="285"/>
            <ac:picMk id="24" creationId="{C641B264-CA3B-46FD-AFD6-2913C038CD4F}"/>
          </ac:picMkLst>
        </pc:picChg>
        <pc:picChg chg="add mod">
          <ac:chgData name="Jo Claes" userId="d64208f3-0076-4064-b6ac-7d8ee9dc279f" providerId="ADAL" clId="{CEEC67FF-FBF1-4B9F-B771-08B4D987314B}" dt="2020-06-25T07:31:53.363" v="280"/>
          <ac:picMkLst>
            <pc:docMk/>
            <pc:sldMk cId="1012423016" sldId="285"/>
            <ac:picMk id="25" creationId="{3F7BCC10-6BF8-4772-9254-587373392A46}"/>
          </ac:picMkLst>
        </pc:picChg>
        <pc:picChg chg="add mod">
          <ac:chgData name="Jo Claes" userId="d64208f3-0076-4064-b6ac-7d8ee9dc279f" providerId="ADAL" clId="{CEEC67FF-FBF1-4B9F-B771-08B4D987314B}" dt="2020-06-25T07:34:02.340" v="295"/>
          <ac:picMkLst>
            <pc:docMk/>
            <pc:sldMk cId="1012423016" sldId="285"/>
            <ac:picMk id="26" creationId="{17DB7263-8146-49DC-8B2E-E17EA0F017FC}"/>
          </ac:picMkLst>
        </pc:picChg>
        <pc:picChg chg="add mod">
          <ac:chgData name="Jo Claes" userId="d64208f3-0076-4064-b6ac-7d8ee9dc279f" providerId="ADAL" clId="{CEEC67FF-FBF1-4B9F-B771-08B4D987314B}" dt="2020-06-25T07:32:42.249" v="294"/>
          <ac:picMkLst>
            <pc:docMk/>
            <pc:sldMk cId="1012423016" sldId="285"/>
            <ac:picMk id="27" creationId="{40E09FA0-F995-459E-83C5-7772E34AE239}"/>
          </ac:picMkLst>
        </pc:picChg>
        <pc:picChg chg="add mod">
          <ac:chgData name="Jo Claes" userId="d64208f3-0076-4064-b6ac-7d8ee9dc279f" providerId="ADAL" clId="{CEEC67FF-FBF1-4B9F-B771-08B4D987314B}" dt="2020-06-25T07:36:35.104" v="300"/>
          <ac:picMkLst>
            <pc:docMk/>
            <pc:sldMk cId="1012423016" sldId="285"/>
            <ac:picMk id="28" creationId="{C613F710-AA7D-4CE7-8B14-616AE7FC021C}"/>
          </ac:picMkLst>
        </pc:picChg>
        <pc:picChg chg="add mod">
          <ac:chgData name="Jo Claes" userId="d64208f3-0076-4064-b6ac-7d8ee9dc279f" providerId="ADAL" clId="{CEEC67FF-FBF1-4B9F-B771-08B4D987314B}" dt="2020-06-25T07:36:42.981" v="301"/>
          <ac:picMkLst>
            <pc:docMk/>
            <pc:sldMk cId="1012423016" sldId="285"/>
            <ac:picMk id="29" creationId="{F486A940-0C7E-4D66-A0DC-9050467627E0}"/>
          </ac:picMkLst>
        </pc:picChg>
        <pc:picChg chg="add mod">
          <ac:chgData name="Jo Claes" userId="d64208f3-0076-4064-b6ac-7d8ee9dc279f" providerId="ADAL" clId="{CEEC67FF-FBF1-4B9F-B771-08B4D987314B}" dt="2020-06-25T07:36:51.852" v="302"/>
          <ac:picMkLst>
            <pc:docMk/>
            <pc:sldMk cId="1012423016" sldId="285"/>
            <ac:picMk id="30" creationId="{AD69FEF5-BC81-4B42-BD12-6D158040F9F4}"/>
          </ac:picMkLst>
        </pc:picChg>
      </pc:sldChg>
      <pc:sldChg chg="addSp modSp">
        <pc:chgData name="Jo Claes" userId="d64208f3-0076-4064-b6ac-7d8ee9dc279f" providerId="ADAL" clId="{CEEC67FF-FBF1-4B9F-B771-08B4D987314B}" dt="2020-06-25T07:57:04.737" v="326" actId="6549"/>
        <pc:sldMkLst>
          <pc:docMk/>
          <pc:sldMk cId="2239765458" sldId="286"/>
        </pc:sldMkLst>
        <pc:graphicFrameChg chg="modGraphic">
          <ac:chgData name="Jo Claes" userId="d64208f3-0076-4064-b6ac-7d8ee9dc279f" providerId="ADAL" clId="{CEEC67FF-FBF1-4B9F-B771-08B4D987314B}" dt="2020-06-25T07:57:04.737" v="326" actId="6549"/>
          <ac:graphicFrameMkLst>
            <pc:docMk/>
            <pc:sldMk cId="2239765458" sldId="286"/>
            <ac:graphicFrameMk id="4" creationId="{00000000-0000-0000-0000-000000000000}"/>
          </ac:graphicFrameMkLst>
        </pc:graphicFrameChg>
        <pc:picChg chg="add mod">
          <ac:chgData name="Jo Claes" userId="d64208f3-0076-4064-b6ac-7d8ee9dc279f" providerId="ADAL" clId="{CEEC67FF-FBF1-4B9F-B771-08B4D987314B}" dt="2020-06-25T07:39:03.220" v="323"/>
          <ac:picMkLst>
            <pc:docMk/>
            <pc:sldMk cId="2239765458" sldId="286"/>
            <ac:picMk id="5" creationId="{7B37EFFF-D88B-4619-9414-B45E8322C668}"/>
          </ac:picMkLst>
        </pc:picChg>
        <pc:picChg chg="add mod">
          <ac:chgData name="Jo Claes" userId="d64208f3-0076-4064-b6ac-7d8ee9dc279f" providerId="ADAL" clId="{CEEC67FF-FBF1-4B9F-B771-08B4D987314B}" dt="2020-06-25T07:38:03.772" v="320" actId="1037"/>
          <ac:picMkLst>
            <pc:docMk/>
            <pc:sldMk cId="2239765458" sldId="286"/>
            <ac:picMk id="6" creationId="{781EA8A5-031E-4E56-B3A0-010BAEA1C0A8}"/>
          </ac:picMkLst>
        </pc:picChg>
        <pc:picChg chg="add mod">
          <ac:chgData name="Jo Claes" userId="d64208f3-0076-4064-b6ac-7d8ee9dc279f" providerId="ADAL" clId="{CEEC67FF-FBF1-4B9F-B771-08B4D987314B}" dt="2020-06-25T07:39:31.108" v="324"/>
          <ac:picMkLst>
            <pc:docMk/>
            <pc:sldMk cId="2239765458" sldId="286"/>
            <ac:picMk id="7" creationId="{02B9FBCB-D533-4994-95D9-9C1A0B79CC48}"/>
          </ac:picMkLst>
        </pc:picChg>
        <pc:picChg chg="add mod">
          <ac:chgData name="Jo Claes" userId="d64208f3-0076-4064-b6ac-7d8ee9dc279f" providerId="ADAL" clId="{CEEC67FF-FBF1-4B9F-B771-08B4D987314B}" dt="2020-06-25T07:38:30.283" v="322"/>
          <ac:picMkLst>
            <pc:docMk/>
            <pc:sldMk cId="2239765458" sldId="286"/>
            <ac:picMk id="8" creationId="{380195B3-82F5-4251-8C77-C41F5B70D925}"/>
          </ac:picMkLst>
        </pc:picChg>
        <pc:picChg chg="add mod">
          <ac:chgData name="Jo Claes" userId="d64208f3-0076-4064-b6ac-7d8ee9dc279f" providerId="ADAL" clId="{CEEC67FF-FBF1-4B9F-B771-08B4D987314B}" dt="2020-06-25T07:41:26.435" v="325"/>
          <ac:picMkLst>
            <pc:docMk/>
            <pc:sldMk cId="2239765458" sldId="286"/>
            <ac:picMk id="9" creationId="{022D0AD1-BA21-4CE9-B97A-43FF3F7396F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C47E7-629B-40FF-A9B6-C48EFEB99100}" type="datetimeFigureOut">
              <a:rPr lang="fr-FR" smtClean="0"/>
              <a:t>29/06/2020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37B04-E346-4859-9CA7-88FF33329E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72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B37B04-E346-4859-9CA7-88FF33329E6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92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6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1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663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006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649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4144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742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2135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9859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3154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845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972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6719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4215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0503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7954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7969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7766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5601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9561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8613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309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480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4919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5900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12061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5912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01132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2671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92720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2608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30889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708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8095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31731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7488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97081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28260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51001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47417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26767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3497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86188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908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7609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54197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8721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38493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2241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97788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047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02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44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29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0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82D96C2-22FE-4AF3-8D8F-14EA9C9E242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fr-BE" sz="1600" dirty="0"/>
              <a:t>Lecture </a:t>
            </a:r>
            <a:r>
              <a:rPr lang="fr-BE" sz="1600" dirty="0" err="1"/>
              <a:t>material</a:t>
            </a:r>
            <a:r>
              <a:rPr lang="fr-BE" sz="1600" dirty="0"/>
              <a:t> </a:t>
            </a:r>
            <a:r>
              <a:rPr lang="fr-BE" sz="1600" dirty="0" err="1"/>
              <a:t>summary</a:t>
            </a: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250333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41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17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820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52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stainles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ldstainless.org/files/issf/Education/English/Module_06_Mechanical_Properties_of_stainless_steels_en.pdf" TargetMode="External"/><Relationship Id="rId13" Type="http://schemas.openxmlformats.org/officeDocument/2006/relationships/hyperlink" Target="https://www.worldstainless.org/files/issf/Education/English/Module_11_Sustainability_en.pdf" TargetMode="External"/><Relationship Id="rId3" Type="http://schemas.openxmlformats.org/officeDocument/2006/relationships/hyperlink" Target="https://www.worldstainless.org/files/issf/Education/English/Module_02A_Stainless_Steel_Applications_Architecture_en.pdf" TargetMode="External"/><Relationship Id="rId7" Type="http://schemas.openxmlformats.org/officeDocument/2006/relationships/hyperlink" Target="https://www.worldstainless.org/files/issf/Education/English/Module_05_Corrosion_Resistance_of_Stainless_Steels_en.pdf" TargetMode="External"/><Relationship Id="rId12" Type="http://schemas.openxmlformats.org/officeDocument/2006/relationships/hyperlink" Target="https://www.worldstainless.org/files/issf/Education/English/Module_10_Forms_and_Availability_en.pdf" TargetMode="External"/><Relationship Id="rId2" Type="http://schemas.openxmlformats.org/officeDocument/2006/relationships/hyperlink" Target="https://www.worldstainless.org/files/issf/Education/English/Module_01_Stainless_Steel_in_Art_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ldstainless.org/files/issf/Education/English/Module_04_What_are_stainless_steels_en.pdf" TargetMode="External"/><Relationship Id="rId11" Type="http://schemas.openxmlformats.org/officeDocument/2006/relationships/hyperlink" Target="https://www.worldstainless.org/files/issf/Education/English/Module_09_Joining_and_Fabrication_of_stainless_steels_en.pdf" TargetMode="External"/><Relationship Id="rId5" Type="http://schemas.openxmlformats.org/officeDocument/2006/relationships/hyperlink" Target="https://www.worldstainless.org/files/issf/Education/English/Module_03_Why_Stainless_Steel_en.pdf" TargetMode="External"/><Relationship Id="rId10" Type="http://schemas.openxmlformats.org/officeDocument/2006/relationships/hyperlink" Target="https://www.worldstainless.org/files/issf/Education/English/Module_08_Surface_Finishes_en.pdf" TargetMode="External"/><Relationship Id="rId4" Type="http://schemas.openxmlformats.org/officeDocument/2006/relationships/hyperlink" Target="https://www.worldstainless.org/files/issf/Education/English/Module_02B_Stainless_Steel_Applications_Infrastructure_en.pdf" TargetMode="External"/><Relationship Id="rId9" Type="http://schemas.openxmlformats.org/officeDocument/2006/relationships/hyperlink" Target="https://www.worldstainless.org/files/issf/Education/English/Module_07_Structural_Stainless_Steel_Applications_en.pdf" TargetMode="Externa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kosa.or.kr/" TargetMode="External"/><Relationship Id="rId18" Type="http://schemas.openxmlformats.org/officeDocument/2006/relationships/hyperlink" Target="https://www.youtube.com/user/worldstainless?gl=BE" TargetMode="External"/><Relationship Id="rId26" Type="http://schemas.openxmlformats.org/officeDocument/2006/relationships/hyperlink" Target="https://twitter.com/ASSDA1" TargetMode="External"/><Relationship Id="rId39" Type="http://schemas.openxmlformats.org/officeDocument/2006/relationships/hyperlink" Target="https://www.facebook.com/IndianStainlessSteelDevelopmentAssociation" TargetMode="External"/><Relationship Id="rId21" Type="http://schemas.openxmlformats.org/officeDocument/2006/relationships/image" Target="../media/image5.png"/><Relationship Id="rId34" Type="http://schemas.openxmlformats.org/officeDocument/2006/relationships/hyperlink" Target="https://www.instagram.com/iminox.mx/" TargetMode="External"/><Relationship Id="rId7" Type="http://schemas.openxmlformats.org/officeDocument/2006/relationships/hyperlink" Target="https://www.cedinox.es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twitter.com/ISSF1" TargetMode="External"/><Relationship Id="rId20" Type="http://schemas.openxmlformats.org/officeDocument/2006/relationships/hyperlink" Target="https://www.facebook.com/International-Stainless-Steel-Forum-122311297815956/" TargetMode="External"/><Relationship Id="rId29" Type="http://schemas.openxmlformats.org/officeDocument/2006/relationships/hyperlink" Target="https://twitter.com/BSSAssoc" TargetMode="External"/><Relationship Id="rId41" Type="http://schemas.openxmlformats.org/officeDocument/2006/relationships/hyperlink" Target="https://www.linkedin.com/company/warenzeichenverband-edelstahl-rostfrei-e.v.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ssa.org.uk/" TargetMode="External"/><Relationship Id="rId11" Type="http://schemas.openxmlformats.org/officeDocument/2006/relationships/hyperlink" Target="https://www.stainlessindia.org/" TargetMode="External"/><Relationship Id="rId24" Type="http://schemas.openxmlformats.org/officeDocument/2006/relationships/hyperlink" Target="https://www.facebook.com/associacao.abinox/" TargetMode="External"/><Relationship Id="rId32" Type="http://schemas.openxmlformats.org/officeDocument/2006/relationships/hyperlink" Target="https://twitter.com/IminoxMx" TargetMode="External"/><Relationship Id="rId37" Type="http://schemas.openxmlformats.org/officeDocument/2006/relationships/hyperlink" Target="https://www.linkedin.com/company/indian-stainless-steel-development-association-issda/" TargetMode="External"/><Relationship Id="rId40" Type="http://schemas.openxmlformats.org/officeDocument/2006/relationships/hyperlink" Target="https://www.facebook.com/stainlesssteelclub" TargetMode="External"/><Relationship Id="rId5" Type="http://schemas.openxmlformats.org/officeDocument/2006/relationships/hyperlink" Target="https://www.assda.asn.au/" TargetMode="External"/><Relationship Id="rId15" Type="http://schemas.openxmlformats.org/officeDocument/2006/relationships/image" Target="../media/image2.png"/><Relationship Id="rId23" Type="http://schemas.openxmlformats.org/officeDocument/2006/relationships/hyperlink" Target="https://twitter.com/_abinox" TargetMode="External"/><Relationship Id="rId28" Type="http://schemas.openxmlformats.org/officeDocument/2006/relationships/hyperlink" Target="https://www.linkedin.com/company/british-stainless-steel-association-bssa-?trk=top_nav_home" TargetMode="External"/><Relationship Id="rId36" Type="http://schemas.openxmlformats.org/officeDocument/2006/relationships/hyperlink" Target="https://www.facebook.com/WZVRostfrei" TargetMode="External"/><Relationship Id="rId10" Type="http://schemas.openxmlformats.org/officeDocument/2006/relationships/hyperlink" Target="https://www.edelstahl-rostfrei.de/" TargetMode="External"/><Relationship Id="rId19" Type="http://schemas.openxmlformats.org/officeDocument/2006/relationships/image" Target="../media/image4.png"/><Relationship Id="rId31" Type="http://schemas.openxmlformats.org/officeDocument/2006/relationships/hyperlink" Target="https://www.facebook.com/centroinox.associazione/" TargetMode="External"/><Relationship Id="rId4" Type="http://schemas.openxmlformats.org/officeDocument/2006/relationships/hyperlink" Target="http://www.abinox.org.br/" TargetMode="External"/><Relationship Id="rId9" Type="http://schemas.openxmlformats.org/officeDocument/2006/relationships/hyperlink" Target="https://www.iminox.org.mx/" TargetMode="External"/><Relationship Id="rId14" Type="http://schemas.openxmlformats.org/officeDocument/2006/relationships/hyperlink" Target="https://www.linkedin.com/company/international-stainless-steel-forum" TargetMode="External"/><Relationship Id="rId22" Type="http://schemas.openxmlformats.org/officeDocument/2006/relationships/hyperlink" Target="https://www.linkedin.com/company/abinox?trk=top_nav_home" TargetMode="External"/><Relationship Id="rId27" Type="http://schemas.openxmlformats.org/officeDocument/2006/relationships/hyperlink" Target="https://www.facebook.com/Australian-Stainless-Steel-Development-Association-128427573876662/?fref=nf" TargetMode="External"/><Relationship Id="rId30" Type="http://schemas.openxmlformats.org/officeDocument/2006/relationships/hyperlink" Target="https://www.facebook.com/British.Stainless.Steel.Association/" TargetMode="External"/><Relationship Id="rId35" Type="http://schemas.openxmlformats.org/officeDocument/2006/relationships/image" Target="../media/image6.png"/><Relationship Id="rId8" Type="http://schemas.openxmlformats.org/officeDocument/2006/relationships/hyperlink" Target="https://www.centroinox.it/" TargetMode="External"/><Relationship Id="rId3" Type="http://schemas.openxmlformats.org/officeDocument/2006/relationships/hyperlink" Target="https://www.worldstainless.org/" TargetMode="External"/><Relationship Id="rId12" Type="http://schemas.openxmlformats.org/officeDocument/2006/relationships/hyperlink" Target="https://www.jssa.gr.jp/" TargetMode="External"/><Relationship Id="rId17" Type="http://schemas.openxmlformats.org/officeDocument/2006/relationships/image" Target="../media/image3.png"/><Relationship Id="rId25" Type="http://schemas.openxmlformats.org/officeDocument/2006/relationships/hyperlink" Target="https://www.linkedin.com/company/australian-stainless-steel-development-association?trk=top_nav_home" TargetMode="External"/><Relationship Id="rId33" Type="http://schemas.openxmlformats.org/officeDocument/2006/relationships/hyperlink" Target="https://www.facebook.com/IminoxMX/" TargetMode="External"/><Relationship Id="rId38" Type="http://schemas.openxmlformats.org/officeDocument/2006/relationships/hyperlink" Target="https://twitter.com/nissda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wissinox.ch/index.php?id=12" TargetMode="External"/><Relationship Id="rId13" Type="http://schemas.openxmlformats.org/officeDocument/2006/relationships/hyperlink" Target="https://www.nickelinstitute.org/" TargetMode="External"/><Relationship Id="rId18" Type="http://schemas.openxmlformats.org/officeDocument/2006/relationships/hyperlink" Target="https://www.linkedin.com/company/sassda/" TargetMode="External"/><Relationship Id="rId26" Type="http://schemas.openxmlformats.org/officeDocument/2006/relationships/hyperlink" Target="https://twitter.com/icdacr" TargetMode="External"/><Relationship Id="rId3" Type="http://schemas.openxmlformats.org/officeDocument/2006/relationships/hyperlink" Target="http://www.pas-der.com/" TargetMode="External"/><Relationship Id="rId21" Type="http://schemas.openxmlformats.org/officeDocument/2006/relationships/hyperlink" Target="https://www.facebook.com/southernafricastainlesssteeldevelopmentassociation" TargetMode="External"/><Relationship Id="rId7" Type="http://schemas.openxmlformats.org/officeDocument/2006/relationships/hyperlink" Target="http://stalenierdzewne.pl/" TargetMode="External"/><Relationship Id="rId12" Type="http://schemas.openxmlformats.org/officeDocument/2006/relationships/hyperlink" Target="https://www.imoa.info/index.php" TargetMode="External"/><Relationship Id="rId17" Type="http://schemas.openxmlformats.org/officeDocument/2006/relationships/image" Target="../media/image5.png"/><Relationship Id="rId25" Type="http://schemas.openxmlformats.org/officeDocument/2006/relationships/hyperlink" Target="https://www.linkedin.com/company/icdacr/" TargetMode="External"/><Relationship Id="rId2" Type="http://schemas.openxmlformats.org/officeDocument/2006/relationships/hyperlink" Target="https://nzssda.org.nz/" TargetMode="External"/><Relationship Id="rId16" Type="http://schemas.openxmlformats.org/officeDocument/2006/relationships/hyperlink" Target="https://www.facebook.com/NZSSDA/" TargetMode="External"/><Relationship Id="rId20" Type="http://schemas.openxmlformats.org/officeDocument/2006/relationships/hyperlink" Target="https://twitter.com/sassda_sa" TargetMode="External"/><Relationship Id="rId29" Type="http://schemas.openxmlformats.org/officeDocument/2006/relationships/hyperlink" Target="https://www.linkedin.com/company/nickel-institute-brussels?trk=top_nav_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sc.org.cn/" TargetMode="External"/><Relationship Id="rId11" Type="http://schemas.openxmlformats.org/officeDocument/2006/relationships/hyperlink" Target="https://www.icdacr.com/" TargetMode="External"/><Relationship Id="rId24" Type="http://schemas.openxmlformats.org/officeDocument/2006/relationships/hyperlink" Target="https://www.facebook.com/stalenierdzewne" TargetMode="External"/><Relationship Id="rId32" Type="http://schemas.openxmlformats.org/officeDocument/2006/relationships/image" Target="../media/image4.png"/><Relationship Id="rId5" Type="http://schemas.openxmlformats.org/officeDocument/2006/relationships/hyperlink" Target="https://www.ssina.com/" TargetMode="External"/><Relationship Id="rId15" Type="http://schemas.openxmlformats.org/officeDocument/2006/relationships/image" Target="../media/image3.png"/><Relationship Id="rId23" Type="http://schemas.openxmlformats.org/officeDocument/2006/relationships/image" Target="../media/image7.png"/><Relationship Id="rId28" Type="http://schemas.openxmlformats.org/officeDocument/2006/relationships/hyperlink" Target="https://twitter.com/IMOA_molybdenum" TargetMode="External"/><Relationship Id="rId10" Type="http://schemas.openxmlformats.org/officeDocument/2006/relationships/hyperlink" Target="http://ussa.su/" TargetMode="External"/><Relationship Id="rId19" Type="http://schemas.openxmlformats.org/officeDocument/2006/relationships/image" Target="../media/image2.png"/><Relationship Id="rId31" Type="http://schemas.openxmlformats.org/officeDocument/2006/relationships/hyperlink" Target="https://www.youtube.com/user/NickelInstitute" TargetMode="External"/><Relationship Id="rId4" Type="http://schemas.openxmlformats.org/officeDocument/2006/relationships/hyperlink" Target="https://sassda.co.za/" TargetMode="External"/><Relationship Id="rId9" Type="http://schemas.openxmlformats.org/officeDocument/2006/relationships/hyperlink" Target="https://www.facebook.com/TSSDA.stainless" TargetMode="External"/><Relationship Id="rId14" Type="http://schemas.openxmlformats.org/officeDocument/2006/relationships/hyperlink" Target="https://twitter.com/NZHERA" TargetMode="External"/><Relationship Id="rId22" Type="http://schemas.openxmlformats.org/officeDocument/2006/relationships/hyperlink" Target="http://www.cssc.org.cn/page66" TargetMode="External"/><Relationship Id="rId27" Type="http://schemas.openxmlformats.org/officeDocument/2006/relationships/hyperlink" Target="https://www.linkedin.com/company/imoa?trk=top_nav_home" TargetMode="External"/><Relationship Id="rId30" Type="http://schemas.openxmlformats.org/officeDocument/2006/relationships/hyperlink" Target="https://twitter.com/NickelInstitut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www.instagram.com/construiracier/" TargetMode="External"/><Relationship Id="rId3" Type="http://schemas.openxmlformats.org/officeDocument/2006/relationships/hyperlink" Target="http://www.stainlessconstruction.com/" TargetMode="External"/><Relationship Id="rId7" Type="http://schemas.openxmlformats.org/officeDocument/2006/relationships/hyperlink" Target="https://twitter.com/ISSF1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://www.construiracier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hyperlink" Target="https://www.facebook.com/construirAcier/" TargetMode="External"/><Relationship Id="rId5" Type="http://schemas.openxmlformats.org/officeDocument/2006/relationships/hyperlink" Target="https://www.linkedin.com/company/construiracier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issftraining.org/" TargetMode="External"/><Relationship Id="rId9" Type="http://schemas.openxmlformats.org/officeDocument/2006/relationships/hyperlink" Target="https://www.youtube.com/user/teleacier" TargetMode="External"/><Relationship Id="rId1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3BVK2X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en-US"/>
              <a:t>Lecture material summary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Purpose of this document: </a:t>
            </a:r>
            <a:endParaRPr lang="fr-FR" dirty="0"/>
          </a:p>
          <a:p>
            <a:pPr lvl="0"/>
            <a:r>
              <a:rPr lang="en-US" dirty="0"/>
              <a:t>Teaching material for lecturers in Architecture and Civil Engineering. Can be used as a whole or as separate sections</a:t>
            </a:r>
            <a:endParaRPr lang="fr-FR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916" y="609"/>
            <a:ext cx="2716917" cy="12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Prepared by an ISSF* Task Force</a:t>
            </a: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 err="1"/>
              <a:t>Members</a:t>
            </a:r>
            <a:r>
              <a:rPr lang="fr-FR" sz="2000" dirty="0"/>
              <a:t>:</a:t>
            </a:r>
          </a:p>
          <a:p>
            <a:r>
              <a:rPr lang="fr-FR" sz="2000" dirty="0"/>
              <a:t>Eduardo </a:t>
            </a:r>
            <a:r>
              <a:rPr lang="fr-FR" sz="2000" dirty="0" err="1"/>
              <a:t>Carragueiro</a:t>
            </a:r>
            <a:r>
              <a:rPr lang="fr-FR" sz="2000" dirty="0"/>
              <a:t> (</a:t>
            </a:r>
            <a:r>
              <a:rPr lang="fr-FR" sz="2000" dirty="0" err="1"/>
              <a:t>Böllinghaus</a:t>
            </a:r>
            <a:r>
              <a:rPr lang="fr-FR" sz="2000" dirty="0"/>
              <a:t>)</a:t>
            </a:r>
          </a:p>
          <a:p>
            <a:r>
              <a:rPr lang="fr-FR" sz="2000" dirty="0"/>
              <a:t>Thiery </a:t>
            </a:r>
            <a:r>
              <a:rPr lang="fr-FR" sz="2000" dirty="0" err="1"/>
              <a:t>Cremailh</a:t>
            </a:r>
            <a:r>
              <a:rPr lang="fr-FR" sz="2000" dirty="0"/>
              <a:t> (</a:t>
            </a:r>
            <a:r>
              <a:rPr lang="fr-FR" sz="2000" dirty="0" err="1"/>
              <a:t>Schmolz</a:t>
            </a:r>
            <a:r>
              <a:rPr lang="fr-FR" sz="2000" dirty="0"/>
              <a:t> + </a:t>
            </a:r>
            <a:r>
              <a:rPr lang="fr-FR" sz="2000" dirty="0" err="1"/>
              <a:t>Bickenbach</a:t>
            </a:r>
            <a:r>
              <a:rPr lang="fr-FR" sz="2000" dirty="0"/>
              <a:t>) </a:t>
            </a:r>
          </a:p>
          <a:p>
            <a:r>
              <a:rPr lang="fr-FR" sz="2000" dirty="0"/>
              <a:t>Bernard Heritier (ISSF) </a:t>
            </a:r>
          </a:p>
          <a:p>
            <a:r>
              <a:rPr lang="fr-FR" sz="2000" dirty="0"/>
              <a:t>Clara Herrera (Deutsche </a:t>
            </a:r>
            <a:r>
              <a:rPr lang="fr-FR" sz="2000" dirty="0" err="1"/>
              <a:t>Edelstahl</a:t>
            </a:r>
            <a:r>
              <a:rPr lang="fr-FR" sz="2000" dirty="0"/>
              <a:t> </a:t>
            </a:r>
            <a:r>
              <a:rPr lang="fr-FR" sz="2000" dirty="0" err="1"/>
              <a:t>Werke</a:t>
            </a:r>
            <a:r>
              <a:rPr lang="fr-FR" sz="2000" dirty="0"/>
              <a:t>)</a:t>
            </a:r>
          </a:p>
          <a:p>
            <a:r>
              <a:rPr lang="fr-FR" sz="2000" dirty="0"/>
              <a:t>Jun Ishikawa (ISSF)</a:t>
            </a:r>
          </a:p>
          <a:p>
            <a:r>
              <a:rPr lang="fr-FR" sz="2000" dirty="0"/>
              <a:t>Marco </a:t>
            </a:r>
            <a:r>
              <a:rPr lang="fr-FR" sz="2000" dirty="0" err="1"/>
              <a:t>Massazza</a:t>
            </a:r>
            <a:r>
              <a:rPr lang="fr-FR" sz="2000" dirty="0"/>
              <a:t> (Cogne </a:t>
            </a:r>
            <a:r>
              <a:rPr lang="fr-FR" sz="2000" dirty="0" err="1"/>
              <a:t>Acciai</a:t>
            </a:r>
            <a:r>
              <a:rPr lang="fr-FR" sz="2000" dirty="0"/>
              <a:t> </a:t>
            </a:r>
            <a:r>
              <a:rPr lang="fr-FR" sz="2000" dirty="0" err="1"/>
              <a:t>Speciali</a:t>
            </a:r>
            <a:r>
              <a:rPr lang="fr-FR" sz="2000" dirty="0"/>
              <a:t>)</a:t>
            </a:r>
          </a:p>
          <a:p>
            <a:r>
              <a:rPr lang="fr-FR" sz="2000" dirty="0"/>
              <a:t>Thomas </a:t>
            </a:r>
            <a:r>
              <a:rPr lang="fr-FR" sz="2000" dirty="0" err="1"/>
              <a:t>Pauly</a:t>
            </a:r>
            <a:r>
              <a:rPr lang="fr-FR" sz="2000" dirty="0"/>
              <a:t> (Euro-Inox)</a:t>
            </a:r>
          </a:p>
          <a:p>
            <a:r>
              <a:rPr lang="fr-FR" sz="2000" dirty="0"/>
              <a:t>Luis </a:t>
            </a:r>
            <a:r>
              <a:rPr lang="fr-FR" sz="2000" dirty="0" err="1"/>
              <a:t>Peiro</a:t>
            </a:r>
            <a:r>
              <a:rPr lang="fr-FR" sz="2000" dirty="0"/>
              <a:t> (</a:t>
            </a:r>
            <a:r>
              <a:rPr lang="fr-FR" sz="2000" dirty="0" err="1"/>
              <a:t>Acerinox</a:t>
            </a:r>
            <a:r>
              <a:rPr lang="fr-FR" sz="2000" dirty="0"/>
              <a:t>)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2000" dirty="0"/>
              <a:t>* International Stainless Steel Forum, Avenue de </a:t>
            </a:r>
            <a:r>
              <a:rPr lang="fr-FR" sz="2000" dirty="0" err="1"/>
              <a:t>Tervueren</a:t>
            </a:r>
            <a:r>
              <a:rPr lang="fr-FR" sz="2000" dirty="0"/>
              <a:t> 270, B-1150 Brussels  </a:t>
            </a:r>
            <a:r>
              <a:rPr lang="fr-FR" sz="2000" dirty="0">
                <a:hlinkClick r:id="rId2"/>
              </a:rPr>
              <a:t>www.worldstainless.org</a:t>
            </a:r>
            <a:endParaRPr lang="fr-F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05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Reviewed by an Advisory Committee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err="1"/>
              <a:t>Members</a:t>
            </a:r>
            <a:r>
              <a:rPr lang="fr-FR" dirty="0"/>
              <a:t>:</a:t>
            </a:r>
          </a:p>
          <a:p>
            <a:r>
              <a:rPr lang="en-US" dirty="0"/>
              <a:t>Prof. Dinar </a:t>
            </a:r>
            <a:r>
              <a:rPr lang="en-US" dirty="0" err="1"/>
              <a:t>Camotim</a:t>
            </a:r>
            <a:r>
              <a:rPr lang="en-US" dirty="0"/>
              <a:t> (</a:t>
            </a:r>
            <a:r>
              <a:rPr lang="en-US" dirty="0" err="1"/>
              <a:t>Instituto</a:t>
            </a:r>
            <a:r>
              <a:rPr lang="en-US" dirty="0"/>
              <a:t> Superior </a:t>
            </a:r>
            <a:r>
              <a:rPr lang="en-US" dirty="0" err="1"/>
              <a:t>Técnico</a:t>
            </a:r>
            <a:r>
              <a:rPr lang="en-US" dirty="0"/>
              <a:t> , </a:t>
            </a:r>
            <a:r>
              <a:rPr lang="en-US" dirty="0" err="1"/>
              <a:t>Lisboa</a:t>
            </a:r>
            <a:r>
              <a:rPr lang="en-US" dirty="0"/>
              <a:t>, Portugal)</a:t>
            </a:r>
          </a:p>
          <a:p>
            <a:r>
              <a:rPr lang="en-US" dirty="0"/>
              <a:t>Prof. Katherine </a:t>
            </a:r>
            <a:r>
              <a:rPr lang="en-US" dirty="0" err="1"/>
              <a:t>Cashell</a:t>
            </a:r>
            <a:r>
              <a:rPr lang="en-US" dirty="0"/>
              <a:t> (Brunel University, London, UK)</a:t>
            </a:r>
          </a:p>
          <a:p>
            <a:r>
              <a:rPr lang="en-US" dirty="0"/>
              <a:t>Prof. </a:t>
            </a:r>
            <a:r>
              <a:rPr lang="en-US" dirty="0" err="1"/>
              <a:t>Christelle</a:t>
            </a:r>
            <a:r>
              <a:rPr lang="en-US" dirty="0"/>
              <a:t> </a:t>
            </a:r>
            <a:r>
              <a:rPr lang="en-US" dirty="0" err="1"/>
              <a:t>Gress</a:t>
            </a:r>
            <a:r>
              <a:rPr lang="en-US" dirty="0"/>
              <a:t> (</a:t>
            </a:r>
            <a:r>
              <a:rPr lang="en-US" dirty="0" err="1"/>
              <a:t>Ecole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 </a:t>
            </a:r>
            <a:r>
              <a:rPr lang="en-US" dirty="0" err="1"/>
              <a:t>d’Architecture</a:t>
            </a:r>
            <a:r>
              <a:rPr lang="en-US" dirty="0"/>
              <a:t>, Strasbourg, France)</a:t>
            </a:r>
          </a:p>
          <a:p>
            <a:r>
              <a:rPr lang="en-US" dirty="0"/>
              <a:t>Prof. Laura </a:t>
            </a:r>
            <a:r>
              <a:rPr lang="en-US" dirty="0" err="1"/>
              <a:t>Daglio</a:t>
            </a:r>
            <a:r>
              <a:rPr lang="en-US" dirty="0"/>
              <a:t>  (</a:t>
            </a:r>
            <a:r>
              <a:rPr lang="en-US" dirty="0" err="1"/>
              <a:t>Politecnico</a:t>
            </a:r>
            <a:r>
              <a:rPr lang="en-US" dirty="0"/>
              <a:t> Milano, Italy)</a:t>
            </a:r>
          </a:p>
          <a:p>
            <a:r>
              <a:rPr lang="en-US" dirty="0"/>
              <a:t>Prof. Helmut </a:t>
            </a:r>
            <a:r>
              <a:rPr lang="en-US" dirty="0" err="1"/>
              <a:t>Hachul</a:t>
            </a:r>
            <a:r>
              <a:rPr lang="en-US" dirty="0"/>
              <a:t> (</a:t>
            </a:r>
            <a:r>
              <a:rPr lang="fr-FR" dirty="0" err="1"/>
              <a:t>Fachhochschule</a:t>
            </a:r>
            <a:r>
              <a:rPr lang="fr-FR" dirty="0"/>
              <a:t> Dortmund, Germany)</a:t>
            </a:r>
            <a:endParaRPr lang="en-US" dirty="0"/>
          </a:p>
          <a:p>
            <a:r>
              <a:rPr lang="en-US" dirty="0"/>
              <a:t>Prof. Satish Kumar (Indian Institute of Technology, Chennai, India)</a:t>
            </a:r>
          </a:p>
          <a:p>
            <a:r>
              <a:rPr lang="en-US" dirty="0"/>
              <a:t>Prof. </a:t>
            </a:r>
            <a:r>
              <a:rPr lang="fr-FR" dirty="0"/>
              <a:t>Satoshi Nara (</a:t>
            </a:r>
            <a:r>
              <a:rPr lang="fr-FR" dirty="0" err="1"/>
              <a:t>University</a:t>
            </a:r>
            <a:r>
              <a:rPr lang="fr-FR" dirty="0"/>
              <a:t> of Osaka, </a:t>
            </a:r>
            <a:r>
              <a:rPr lang="fr-FR" dirty="0" err="1"/>
              <a:t>Japan</a:t>
            </a:r>
            <a:r>
              <a:rPr lang="fr-FR" dirty="0"/>
              <a:t>)</a:t>
            </a:r>
          </a:p>
          <a:p>
            <a:r>
              <a:rPr lang="en-US" dirty="0"/>
              <a:t>Prof. Esther Real (</a:t>
            </a:r>
            <a:r>
              <a:rPr lang="fr-FR" dirty="0" err="1"/>
              <a:t>Universitat</a:t>
            </a:r>
            <a:r>
              <a:rPr lang="fr-FR" dirty="0"/>
              <a:t> </a:t>
            </a:r>
            <a:r>
              <a:rPr lang="fr-FR" dirty="0" err="1"/>
              <a:t>Politècnica</a:t>
            </a:r>
            <a:r>
              <a:rPr lang="fr-FR" dirty="0"/>
              <a:t> de </a:t>
            </a:r>
            <a:r>
              <a:rPr lang="fr-FR" dirty="0" err="1"/>
              <a:t>Cataluña</a:t>
            </a:r>
            <a:r>
              <a:rPr lang="fr-FR" dirty="0"/>
              <a:t>,</a:t>
            </a:r>
            <a:r>
              <a:rPr lang="it-IT" dirty="0"/>
              <a:t> Barcelona, Spain)</a:t>
            </a:r>
            <a:endParaRPr lang="en-US" dirty="0"/>
          </a:p>
          <a:p>
            <a:r>
              <a:rPr lang="en-US" dirty="0"/>
              <a:t>Prof. </a:t>
            </a:r>
            <a:r>
              <a:rPr lang="fr-FR" dirty="0"/>
              <a:t>Barbara Rossi (KU Leuven, </a:t>
            </a:r>
            <a:r>
              <a:rPr lang="fr-FR" dirty="0" err="1"/>
              <a:t>Belgium</a:t>
            </a:r>
            <a:r>
              <a:rPr lang="fr-FR" dirty="0"/>
              <a:t>)</a:t>
            </a:r>
          </a:p>
          <a:p>
            <a:r>
              <a:rPr lang="fr-FR" dirty="0"/>
              <a:t>Prof Antonio Santa-Rita (</a:t>
            </a:r>
            <a:r>
              <a:rPr lang="fr-FR" dirty="0" err="1"/>
              <a:t>Universi</a:t>
            </a:r>
            <a:r>
              <a:rPr lang="fr-FR" dirty="0"/>
              <a:t>  </a:t>
            </a:r>
            <a:r>
              <a:rPr lang="fr-FR" dirty="0" err="1"/>
              <a:t>Lusofona</a:t>
            </a:r>
            <a:r>
              <a:rPr lang="fr-FR" dirty="0"/>
              <a:t> … Lisboa, Portugal)</a:t>
            </a:r>
          </a:p>
          <a:p>
            <a:r>
              <a:rPr lang="en-US" dirty="0"/>
              <a:t>Prof. </a:t>
            </a:r>
            <a:r>
              <a:rPr lang="fr-FR" dirty="0"/>
              <a:t>Pedro </a:t>
            </a:r>
            <a:r>
              <a:rPr lang="fr-FR" dirty="0" err="1"/>
              <a:t>Vellasco</a:t>
            </a:r>
            <a:r>
              <a:rPr lang="fr-FR" dirty="0"/>
              <a:t> (</a:t>
            </a:r>
            <a:r>
              <a:rPr lang="it-IT" dirty="0"/>
              <a:t>Universidade do Estado do Rio de Janeiro, </a:t>
            </a:r>
            <a:r>
              <a:rPr lang="fr-FR" dirty="0" err="1"/>
              <a:t>Brazil</a:t>
            </a:r>
            <a:r>
              <a:rPr lang="fr-FR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03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Stainless Steel in Art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  </a:t>
            </a:r>
            <a:r>
              <a:rPr lang="en-US" dirty="0">
                <a:hlinkClick r:id="rId3"/>
              </a:rPr>
              <a:t>Applications  in Architecture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1- Facades  2 - Green walls 3 – Roofs 4 - Interior Decoration 5 – Plumbing 6 - Escalators and lifts 7 – Airports 8 - Urban furniture 9 – Restoration  10 – Arenas 11 - Swimming pools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solidFill>
                  <a:srgbClr val="FF0000"/>
                </a:solidFill>
              </a:rPr>
              <a:t>B</a:t>
            </a:r>
            <a:r>
              <a:rPr lang="fr-FR" dirty="0"/>
              <a:t> </a:t>
            </a:r>
            <a:r>
              <a:rPr lang="fr-FR" dirty="0">
                <a:hlinkClick r:id="rId4"/>
              </a:rPr>
              <a:t>Applications in infrastructure</a:t>
            </a:r>
            <a:endParaRPr lang="fr-FR" dirty="0"/>
          </a:p>
          <a:p>
            <a:pPr marL="400050" lvl="1" indent="0">
              <a:buNone/>
            </a:pPr>
            <a:r>
              <a:rPr lang="en-US" dirty="0"/>
              <a:t> 1 - Water distribution  2 – Bridges  3 – Coastal </a:t>
            </a:r>
            <a:r>
              <a:rPr lang="en-US" dirty="0" err="1"/>
              <a:t>Defences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hlinkClick r:id="rId5"/>
              </a:rPr>
              <a:t>Why stainless steel  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hlinkClick r:id="rId6"/>
              </a:rPr>
              <a:t>What are stainless steels?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hlinkClick r:id="rId7"/>
              </a:rPr>
              <a:t>Corrosion resistance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hlinkClick r:id="rId8"/>
              </a:rPr>
              <a:t>Mechanical properties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hlinkClick r:id="rId9"/>
              </a:rPr>
              <a:t>Design of Structural Applications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 –  reinforced concrete with stainless steel rebar B -  structures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hlinkClick r:id="rId10"/>
              </a:rPr>
              <a:t>Stainless Steel Surfaces and finishes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hlinkClick r:id="rId11"/>
              </a:rPr>
              <a:t>Joining &amp; Fabrication of Stainless Steels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hlinkClick r:id="rId12"/>
              </a:rPr>
              <a:t>Forms and availability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hlinkClick r:id="rId13"/>
              </a:rPr>
              <a:t>Sustainability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93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err="1"/>
              <a:t>Stainless</a:t>
            </a:r>
            <a:r>
              <a:rPr lang="fr-FR" sz="2800" dirty="0"/>
              <a:t> </a:t>
            </a:r>
            <a:r>
              <a:rPr lang="fr-FR" sz="2800" dirty="0" err="1"/>
              <a:t>Steel</a:t>
            </a:r>
            <a:r>
              <a:rPr lang="fr-FR" sz="2800" dirty="0"/>
              <a:t> </a:t>
            </a:r>
            <a:r>
              <a:rPr lang="fr-FR" sz="2800" dirty="0" err="1"/>
              <a:t>Development</a:t>
            </a:r>
            <a:r>
              <a:rPr lang="fr-FR" sz="2800" dirty="0"/>
              <a:t> Associations Worldwide: </a:t>
            </a:r>
            <a:r>
              <a:rPr lang="fr-FR" sz="2800" dirty="0" err="1"/>
              <a:t>where</a:t>
            </a:r>
            <a:r>
              <a:rPr lang="fr-FR" sz="2800" dirty="0"/>
              <a:t> </a:t>
            </a:r>
            <a:r>
              <a:rPr lang="fr-FR" sz="2800" dirty="0" err="1"/>
              <a:t>you</a:t>
            </a:r>
            <a:r>
              <a:rPr lang="fr-FR" sz="2800" dirty="0"/>
              <a:t> </a:t>
            </a:r>
            <a:r>
              <a:rPr lang="fr-FR" sz="2800" dirty="0" err="1"/>
              <a:t>can</a:t>
            </a:r>
            <a:r>
              <a:rPr lang="fr-FR" sz="2800" dirty="0"/>
              <a:t> </a:t>
            </a:r>
            <a:r>
              <a:rPr lang="fr-FR" sz="2800" dirty="0" err="1"/>
              <a:t>find</a:t>
            </a:r>
            <a:r>
              <a:rPr lang="fr-FR" sz="2800" dirty="0"/>
              <a:t> free information &amp; </a:t>
            </a:r>
            <a:r>
              <a:rPr lang="fr-FR" sz="2800" dirty="0" err="1"/>
              <a:t>downloads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54386"/>
              </p:ext>
            </p:extLst>
          </p:nvPr>
        </p:nvGraphicFramePr>
        <p:xfrm>
          <a:off x="426368" y="1627188"/>
          <a:ext cx="8291264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Association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Country/</a:t>
                      </a:r>
                      <a:r>
                        <a:rPr lang="fr-BE" dirty="0" err="1"/>
                        <a:t>Region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Social media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ISSF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3"/>
                        </a:rPr>
                        <a:t>worldstainless.org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Abinox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4"/>
                        </a:rPr>
                        <a:t>abinox.org.br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Brazil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ASSDA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5"/>
                        </a:rPr>
                        <a:t>assda.asn.au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Australia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BSSA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6"/>
                        </a:rPr>
                        <a:t>bssa.org.uk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United </a:t>
                      </a:r>
                      <a:r>
                        <a:rPr lang="fr-BE" dirty="0" err="1"/>
                        <a:t>Kingdom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Cedinox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7"/>
                        </a:rPr>
                        <a:t>cedinox.es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Spain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Centro 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8"/>
                        </a:rPr>
                        <a:t>centroinox.it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Italy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9"/>
                        </a:rPr>
                        <a:t>iminox.org.mx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Mexico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0"/>
                        </a:rPr>
                        <a:t>edelstahl-rostfrei.de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1"/>
                        </a:rPr>
                        <a:t>stainlessindia.org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India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JSSA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2"/>
                        </a:rPr>
                        <a:t>jssa.gr.jp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Japan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KOSA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3"/>
                        </a:rPr>
                        <a:t>kosa.or.kr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Korea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028" name="Picture 1">
            <a:hlinkClick r:id="rId14"/>
            <a:extLst>
              <a:ext uri="{FF2B5EF4-FFF2-40B4-BE49-F238E27FC236}">
                <a16:creationId xmlns:a16="http://schemas.microsoft.com/office/drawing/2014/main" id="{31B2AF78-4163-42D2-9933-A4A7FD953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204265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1">
            <a:hlinkClick r:id="rId16"/>
            <a:extLst>
              <a:ext uri="{FF2B5EF4-FFF2-40B4-BE49-F238E27FC236}">
                <a16:creationId xmlns:a16="http://schemas.microsoft.com/office/drawing/2014/main" id="{489E2F38-4259-4DF5-B656-4D4F2C27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597" y="204408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2">
            <a:hlinkClick r:id="rId18"/>
            <a:extLst>
              <a:ext uri="{FF2B5EF4-FFF2-40B4-BE49-F238E27FC236}">
                <a16:creationId xmlns:a16="http://schemas.microsoft.com/office/drawing/2014/main" id="{AE7452E3-4560-4F18-BE3D-D7D0CB6BC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913" y="203963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9">
            <a:hlinkClick r:id="rId20"/>
            <a:extLst>
              <a:ext uri="{FF2B5EF4-FFF2-40B4-BE49-F238E27FC236}">
                <a16:creationId xmlns:a16="http://schemas.microsoft.com/office/drawing/2014/main" id="{F04D2E97-C5AB-4870-AE1C-57124FB43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054" y="203458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">
            <a:hlinkClick r:id="rId22"/>
            <a:extLst>
              <a:ext uri="{FF2B5EF4-FFF2-40B4-BE49-F238E27FC236}">
                <a16:creationId xmlns:a16="http://schemas.microsoft.com/office/drawing/2014/main" id="{AFDCAFF9-1951-449B-BF5E-CFEBB0EE2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592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1">
            <a:hlinkClick r:id="rId23"/>
            <a:extLst>
              <a:ext uri="{FF2B5EF4-FFF2-40B4-BE49-F238E27FC236}">
                <a16:creationId xmlns:a16="http://schemas.microsoft.com/office/drawing/2014/main" id="{113DB61A-5477-444A-8A1A-3D8241810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24273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9">
            <a:hlinkClick r:id="rId24"/>
            <a:extLst>
              <a:ext uri="{FF2B5EF4-FFF2-40B4-BE49-F238E27FC236}">
                <a16:creationId xmlns:a16="http://schemas.microsoft.com/office/drawing/2014/main" id="{5AC28454-B8F6-4D87-8B00-87B20B12A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242592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">
            <a:hlinkClick r:id="rId25"/>
            <a:extLst>
              <a:ext uri="{FF2B5EF4-FFF2-40B4-BE49-F238E27FC236}">
                <a16:creationId xmlns:a16="http://schemas.microsoft.com/office/drawing/2014/main" id="{FED3AA99-0D7F-4A32-86FE-D77D96D06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1">
            <a:hlinkClick r:id="rId26"/>
            <a:extLst>
              <a:ext uri="{FF2B5EF4-FFF2-40B4-BE49-F238E27FC236}">
                <a16:creationId xmlns:a16="http://schemas.microsoft.com/office/drawing/2014/main" id="{FD4C87CA-0ECE-4DAC-9E4A-C582C2662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278236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9">
            <a:hlinkClick r:id="rId27"/>
            <a:extLst>
              <a:ext uri="{FF2B5EF4-FFF2-40B4-BE49-F238E27FC236}">
                <a16:creationId xmlns:a16="http://schemas.microsoft.com/office/drawing/2014/main" id="{4D93C960-6D7E-4586-B8A2-14B837D4E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278092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">
            <a:hlinkClick r:id="rId28"/>
            <a:extLst>
              <a:ext uri="{FF2B5EF4-FFF2-40B4-BE49-F238E27FC236}">
                <a16:creationId xmlns:a16="http://schemas.microsoft.com/office/drawing/2014/main" id="{D5851687-50F2-423D-86B2-CE1032DBD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409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1">
            <a:hlinkClick r:id="rId29"/>
            <a:extLst>
              <a:ext uri="{FF2B5EF4-FFF2-40B4-BE49-F238E27FC236}">
                <a16:creationId xmlns:a16="http://schemas.microsoft.com/office/drawing/2014/main" id="{FADDDD8B-DEFE-467B-BDEC-B405E5830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314240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9">
            <a:hlinkClick r:id="rId30"/>
            <a:extLst>
              <a:ext uri="{FF2B5EF4-FFF2-40B4-BE49-F238E27FC236}">
                <a16:creationId xmlns:a16="http://schemas.microsoft.com/office/drawing/2014/main" id="{DD295BEE-DAD1-4241-B4D9-1BF269B0F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31409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9">
            <a:hlinkClick r:id="rId31"/>
            <a:extLst>
              <a:ext uri="{FF2B5EF4-FFF2-40B4-BE49-F238E27FC236}">
                <a16:creationId xmlns:a16="http://schemas.microsoft.com/office/drawing/2014/main" id="{3C4F4E76-3F35-443E-A02B-9C0F1989F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391590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1">
            <a:hlinkClick r:id="rId32"/>
            <a:extLst>
              <a:ext uri="{FF2B5EF4-FFF2-40B4-BE49-F238E27FC236}">
                <a16:creationId xmlns:a16="http://schemas.microsoft.com/office/drawing/2014/main" id="{12FB8797-6B7D-495E-8749-C3C990CDF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8309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9">
            <a:hlinkClick r:id="rId33"/>
            <a:extLst>
              <a:ext uri="{FF2B5EF4-FFF2-40B4-BE49-F238E27FC236}">
                <a16:creationId xmlns:a16="http://schemas.microsoft.com/office/drawing/2014/main" id="{C75B200F-6315-4FC8-AC36-D9EC63851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135" y="428713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hlinkClick r:id="rId34"/>
            <a:extLst>
              <a:ext uri="{FF2B5EF4-FFF2-40B4-BE49-F238E27FC236}">
                <a16:creationId xmlns:a16="http://schemas.microsoft.com/office/drawing/2014/main" id="{F856C9C4-0EFF-4C64-A862-785BE271E665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80" y="4283845"/>
            <a:ext cx="208800" cy="208800"/>
          </a:xfrm>
          <a:prstGeom prst="rect">
            <a:avLst/>
          </a:prstGeom>
        </p:spPr>
      </p:pic>
      <p:pic>
        <p:nvPicPr>
          <p:cNvPr id="49" name="Picture 19">
            <a:hlinkClick r:id="rId36"/>
            <a:extLst>
              <a:ext uri="{FF2B5EF4-FFF2-40B4-BE49-F238E27FC236}">
                <a16:creationId xmlns:a16="http://schemas.microsoft.com/office/drawing/2014/main" id="{EAAAFFCF-05F4-4A4D-B373-CC79F37F9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027" y="4690169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">
            <a:hlinkClick r:id="rId37"/>
            <a:extLst>
              <a:ext uri="{FF2B5EF4-FFF2-40B4-BE49-F238E27FC236}">
                <a16:creationId xmlns:a16="http://schemas.microsoft.com/office/drawing/2014/main" id="{DB27F8A3-9E38-4897-81DB-90B09E09B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50212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1">
            <a:hlinkClick r:id="rId38"/>
            <a:extLst>
              <a:ext uri="{FF2B5EF4-FFF2-40B4-BE49-F238E27FC236}">
                <a16:creationId xmlns:a16="http://schemas.microsoft.com/office/drawing/2014/main" id="{7A8B38CD-948F-4572-BD5C-8D1BEFAB7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35" y="502269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9">
            <a:hlinkClick r:id="rId39"/>
            <a:extLst>
              <a:ext uri="{FF2B5EF4-FFF2-40B4-BE49-F238E27FC236}">
                <a16:creationId xmlns:a16="http://schemas.microsoft.com/office/drawing/2014/main" id="{3FA6E547-BF30-4667-BFCC-98ED2283C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92" y="50212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">
            <a:hlinkClick r:id="rId37"/>
            <a:extLst>
              <a:ext uri="{FF2B5EF4-FFF2-40B4-BE49-F238E27FC236}">
                <a16:creationId xmlns:a16="http://schemas.microsoft.com/office/drawing/2014/main" id="{472ED038-D0C9-444B-AB0E-453418D46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577773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1">
            <a:hlinkClick r:id="rId38"/>
            <a:extLst>
              <a:ext uri="{FF2B5EF4-FFF2-40B4-BE49-F238E27FC236}">
                <a16:creationId xmlns:a16="http://schemas.microsoft.com/office/drawing/2014/main" id="{2BC8D59C-A8EB-40A1-8516-6890AD180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35" y="577917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9">
            <a:hlinkClick r:id="rId40"/>
            <a:extLst>
              <a:ext uri="{FF2B5EF4-FFF2-40B4-BE49-F238E27FC236}">
                <a16:creationId xmlns:a16="http://schemas.microsoft.com/office/drawing/2014/main" id="{6D3DCF5C-BD75-4B8B-860B-0243C76E4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92" y="577773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">
            <a:hlinkClick r:id="rId41"/>
            <a:extLst>
              <a:ext uri="{FF2B5EF4-FFF2-40B4-BE49-F238E27FC236}">
                <a16:creationId xmlns:a16="http://schemas.microsoft.com/office/drawing/2014/main" id="{D27C5C83-E99C-4377-AB45-BE58DD1CC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468155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71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err="1"/>
              <a:t>Stainless</a:t>
            </a:r>
            <a:r>
              <a:rPr lang="fr-FR" sz="2800" dirty="0"/>
              <a:t> </a:t>
            </a:r>
            <a:r>
              <a:rPr lang="fr-FR" sz="2800" dirty="0" err="1"/>
              <a:t>Steel</a:t>
            </a:r>
            <a:r>
              <a:rPr lang="fr-FR" sz="2800" dirty="0"/>
              <a:t> </a:t>
            </a:r>
            <a:r>
              <a:rPr lang="fr-FR" sz="2800" dirty="0" err="1"/>
              <a:t>Development</a:t>
            </a:r>
            <a:r>
              <a:rPr lang="fr-FR" sz="2800" dirty="0"/>
              <a:t> Associations </a:t>
            </a:r>
            <a:r>
              <a:rPr lang="fr-FR" sz="2800" dirty="0" err="1"/>
              <a:t>Worldwide</a:t>
            </a:r>
            <a:r>
              <a:rPr lang="fr-FR" sz="2800" dirty="0"/>
              <a:t>: </a:t>
            </a:r>
            <a:r>
              <a:rPr lang="fr-FR" sz="2800" dirty="0" err="1"/>
              <a:t>where</a:t>
            </a:r>
            <a:r>
              <a:rPr lang="fr-FR" sz="2800" dirty="0"/>
              <a:t> </a:t>
            </a:r>
            <a:r>
              <a:rPr lang="fr-FR" sz="2800" dirty="0" err="1"/>
              <a:t>you</a:t>
            </a:r>
            <a:r>
              <a:rPr lang="fr-FR" sz="2800" dirty="0"/>
              <a:t> </a:t>
            </a:r>
            <a:r>
              <a:rPr lang="fr-FR" sz="2800" dirty="0" err="1"/>
              <a:t>can</a:t>
            </a:r>
            <a:r>
              <a:rPr lang="fr-FR" sz="2800" dirty="0"/>
              <a:t> </a:t>
            </a:r>
            <a:r>
              <a:rPr lang="fr-FR" sz="2800" dirty="0" err="1"/>
              <a:t>find</a:t>
            </a:r>
            <a:r>
              <a:rPr lang="fr-FR" sz="2800" dirty="0"/>
              <a:t> free information &amp; </a:t>
            </a:r>
            <a:r>
              <a:rPr lang="fr-FR" sz="2800" dirty="0" err="1"/>
              <a:t>downloads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609701"/>
              </p:ext>
            </p:extLst>
          </p:nvPr>
        </p:nvGraphicFramePr>
        <p:xfrm>
          <a:off x="457200" y="1600200"/>
          <a:ext cx="8291264" cy="509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Association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Country/</a:t>
                      </a:r>
                      <a:r>
                        <a:rPr lang="fr-BE" dirty="0" err="1"/>
                        <a:t>Region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Social media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NZSSDA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2"/>
                        </a:rPr>
                        <a:t>nzssda.org.nz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New </a:t>
                      </a:r>
                      <a:r>
                        <a:rPr lang="fr-BE" dirty="0" err="1"/>
                        <a:t>Zealand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PASDER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pas-der.com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Turkey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SASSDA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4"/>
                        </a:rPr>
                        <a:t>sassda.co.za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South </a:t>
                      </a:r>
                      <a:r>
                        <a:rPr lang="fr-BE" dirty="0" err="1"/>
                        <a:t>Africa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5"/>
                        </a:rPr>
                        <a:t>ssina.com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North</a:t>
                      </a:r>
                      <a:r>
                        <a:rPr lang="fr-BE" baseline="0" dirty="0"/>
                        <a:t> </a:t>
                      </a:r>
                      <a:r>
                        <a:rPr lang="fr-BE" baseline="0" dirty="0" err="1"/>
                        <a:t>America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CSSC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6"/>
                        </a:rPr>
                        <a:t>cssc.org.cn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7"/>
                        </a:rPr>
                        <a:t>stalenierdzewne.pl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Poland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Swiss</a:t>
                      </a:r>
                      <a:r>
                        <a:rPr lang="fr-BE" dirty="0"/>
                        <a:t> 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8"/>
                        </a:rPr>
                        <a:t>swissinox.ch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Switzerland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TSSDA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9"/>
                        </a:rPr>
                        <a:t>tssda.org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Thailand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USSA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0"/>
                        </a:rPr>
                        <a:t>ussa.su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Russia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ICDA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1"/>
                        </a:rPr>
                        <a:t>icdacr.com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IMOA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2"/>
                        </a:rPr>
                        <a:t>imoa.info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Nickel</a:t>
                      </a:r>
                      <a:r>
                        <a:rPr lang="fr-BE" baseline="0" dirty="0"/>
                        <a:t> Institute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3"/>
                        </a:rPr>
                        <a:t>nickelinstitute.org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6</a:t>
            </a:fld>
            <a:endParaRPr lang="fr-FR"/>
          </a:p>
        </p:txBody>
      </p:sp>
      <p:pic>
        <p:nvPicPr>
          <p:cNvPr id="15" name="Picture 21">
            <a:hlinkClick r:id="rId14"/>
            <a:extLst>
              <a:ext uri="{FF2B5EF4-FFF2-40B4-BE49-F238E27FC236}">
                <a16:creationId xmlns:a16="http://schemas.microsoft.com/office/drawing/2014/main" id="{D8020C76-960C-4434-BBC2-9EC176812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47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9">
            <a:hlinkClick r:id="rId16"/>
            <a:extLst>
              <a:ext uri="{FF2B5EF4-FFF2-40B4-BE49-F238E27FC236}">
                <a16:creationId xmlns:a16="http://schemas.microsoft.com/office/drawing/2014/main" id="{4F99F0A9-7486-45F8-8CF5-B670EB807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363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">
            <a:hlinkClick r:id="rId18"/>
            <a:extLst>
              <a:ext uri="{FF2B5EF4-FFF2-40B4-BE49-F238E27FC236}">
                <a16:creationId xmlns:a16="http://schemas.microsoft.com/office/drawing/2014/main" id="{9A63BF61-9E63-444B-83E5-EDC5DA403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1">
            <a:hlinkClick r:id="rId20"/>
            <a:extLst>
              <a:ext uri="{FF2B5EF4-FFF2-40B4-BE49-F238E27FC236}">
                <a16:creationId xmlns:a16="http://schemas.microsoft.com/office/drawing/2014/main" id="{951E457E-CFF9-47AD-9452-6BE525C03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597" y="279042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9">
            <a:hlinkClick r:id="rId21"/>
            <a:extLst>
              <a:ext uri="{FF2B5EF4-FFF2-40B4-BE49-F238E27FC236}">
                <a16:creationId xmlns:a16="http://schemas.microsoft.com/office/drawing/2014/main" id="{EBB55E81-5DC8-403E-BA78-5E4C4CF1F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719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picture containing room&#10;&#10;Description automatically generated">
            <a:hlinkClick r:id="rId22"/>
            <a:extLst>
              <a:ext uri="{FF2B5EF4-FFF2-40B4-BE49-F238E27FC236}">
                <a16:creationId xmlns:a16="http://schemas.microsoft.com/office/drawing/2014/main" id="{89729DCD-5AD0-429F-B530-BAF87426257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047" y="3542229"/>
            <a:ext cx="208800" cy="208800"/>
          </a:xfrm>
          <a:prstGeom prst="rect">
            <a:avLst/>
          </a:prstGeom>
        </p:spPr>
      </p:pic>
      <p:pic>
        <p:nvPicPr>
          <p:cNvPr id="22" name="Picture 19">
            <a:hlinkClick r:id="rId24"/>
            <a:extLst>
              <a:ext uri="{FF2B5EF4-FFF2-40B4-BE49-F238E27FC236}">
                <a16:creationId xmlns:a16="http://schemas.microsoft.com/office/drawing/2014/main" id="{E07EA317-9DFB-47EA-A7E9-BDEAA7CF4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393175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9">
            <a:hlinkClick r:id="rId9"/>
            <a:extLst>
              <a:ext uri="{FF2B5EF4-FFF2-40B4-BE49-F238E27FC236}">
                <a16:creationId xmlns:a16="http://schemas.microsoft.com/office/drawing/2014/main" id="{D7953A89-A582-4001-B8F4-53D17CEFF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465825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">
            <a:hlinkClick r:id="rId25"/>
            <a:extLst>
              <a:ext uri="{FF2B5EF4-FFF2-40B4-BE49-F238E27FC236}">
                <a16:creationId xmlns:a16="http://schemas.microsoft.com/office/drawing/2014/main" id="{C641B264-CA3B-46FD-AFD6-2913C038C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520" y="537321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1">
            <a:hlinkClick r:id="rId26"/>
            <a:extLst>
              <a:ext uri="{FF2B5EF4-FFF2-40B4-BE49-F238E27FC236}">
                <a16:creationId xmlns:a16="http://schemas.microsoft.com/office/drawing/2014/main" id="{3F7BCC10-6BF8-4772-9254-587373392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063" y="537465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">
            <a:hlinkClick r:id="rId27"/>
            <a:extLst>
              <a:ext uri="{FF2B5EF4-FFF2-40B4-BE49-F238E27FC236}">
                <a16:creationId xmlns:a16="http://schemas.microsoft.com/office/drawing/2014/main" id="{17DB7263-8146-49DC-8B2E-E17EA0F01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73829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1">
            <a:hlinkClick r:id="rId28"/>
            <a:extLst>
              <a:ext uri="{FF2B5EF4-FFF2-40B4-BE49-F238E27FC236}">
                <a16:creationId xmlns:a16="http://schemas.microsoft.com/office/drawing/2014/main" id="{40E09FA0-F995-459E-83C5-7772E34AE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573973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">
            <a:hlinkClick r:id="rId29"/>
            <a:extLst>
              <a:ext uri="{FF2B5EF4-FFF2-40B4-BE49-F238E27FC236}">
                <a16:creationId xmlns:a16="http://schemas.microsoft.com/office/drawing/2014/main" id="{C613F710-AA7D-4CE7-8B14-616AE7FC0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615677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1">
            <a:hlinkClick r:id="rId30"/>
            <a:extLst>
              <a:ext uri="{FF2B5EF4-FFF2-40B4-BE49-F238E27FC236}">
                <a16:creationId xmlns:a16="http://schemas.microsoft.com/office/drawing/2014/main" id="{F486A940-0C7E-4D66-A0DC-905046762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98" y="615821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2">
            <a:hlinkClick r:id="rId31"/>
            <a:extLst>
              <a:ext uri="{FF2B5EF4-FFF2-40B4-BE49-F238E27FC236}">
                <a16:creationId xmlns:a16="http://schemas.microsoft.com/office/drawing/2014/main" id="{AD69FEF5-BC81-4B42-BD12-6D158040F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614" y="615375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42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err="1"/>
              <a:t>Stainless</a:t>
            </a:r>
            <a:r>
              <a:rPr lang="fr-FR" sz="2800" dirty="0"/>
              <a:t> </a:t>
            </a:r>
            <a:r>
              <a:rPr lang="fr-FR" sz="2800" dirty="0" err="1"/>
              <a:t>Steel</a:t>
            </a:r>
            <a:r>
              <a:rPr lang="fr-FR" sz="2800" dirty="0"/>
              <a:t> </a:t>
            </a:r>
            <a:r>
              <a:rPr lang="fr-FR" sz="2800" dirty="0" err="1"/>
              <a:t>Development</a:t>
            </a:r>
            <a:r>
              <a:rPr lang="fr-FR" sz="2800" dirty="0"/>
              <a:t> Associations </a:t>
            </a:r>
            <a:r>
              <a:rPr lang="fr-FR" sz="2800" dirty="0" err="1"/>
              <a:t>Worldwide</a:t>
            </a:r>
            <a:r>
              <a:rPr lang="fr-FR" sz="2800" dirty="0"/>
              <a:t>: </a:t>
            </a:r>
            <a:r>
              <a:rPr lang="fr-FR" sz="2800" dirty="0" err="1"/>
              <a:t>where</a:t>
            </a:r>
            <a:r>
              <a:rPr lang="fr-FR" sz="2800" dirty="0"/>
              <a:t> </a:t>
            </a:r>
            <a:r>
              <a:rPr lang="fr-FR" sz="2800" dirty="0" err="1"/>
              <a:t>you</a:t>
            </a:r>
            <a:r>
              <a:rPr lang="fr-FR" sz="2800" dirty="0"/>
              <a:t> </a:t>
            </a:r>
            <a:r>
              <a:rPr lang="fr-FR" sz="2800" dirty="0" err="1"/>
              <a:t>can</a:t>
            </a:r>
            <a:r>
              <a:rPr lang="fr-FR" sz="2800" dirty="0"/>
              <a:t> </a:t>
            </a:r>
            <a:r>
              <a:rPr lang="fr-FR" sz="2800" dirty="0" err="1"/>
              <a:t>find</a:t>
            </a:r>
            <a:r>
              <a:rPr lang="fr-FR" sz="2800" dirty="0"/>
              <a:t> free information &amp; </a:t>
            </a:r>
            <a:r>
              <a:rPr lang="fr-FR" sz="2800" dirty="0" err="1"/>
              <a:t>downloads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944580"/>
              </p:ext>
            </p:extLst>
          </p:nvPr>
        </p:nvGraphicFramePr>
        <p:xfrm>
          <a:off x="457200" y="1600200"/>
          <a:ext cx="8291264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/>
                        <a:t>Association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Country/</a:t>
                      </a:r>
                      <a:r>
                        <a:rPr lang="fr-BE" dirty="0" err="1"/>
                        <a:t>Region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Social media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Construiracier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construiracier.fr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France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Team </a:t>
                      </a:r>
                      <a:r>
                        <a:rPr lang="fr-BE" dirty="0" err="1"/>
                        <a:t>Stainless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3"/>
                        </a:rPr>
                        <a:t>Stainlessconstruction.com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Stainless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Steel</a:t>
                      </a:r>
                      <a:r>
                        <a:rPr lang="fr-BE" dirty="0"/>
                        <a:t> Training Portal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4"/>
                        </a:rPr>
                        <a:t>issftraining.org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7</a:t>
            </a:fld>
            <a:endParaRPr lang="fr-FR"/>
          </a:p>
        </p:txBody>
      </p:sp>
      <p:pic>
        <p:nvPicPr>
          <p:cNvPr id="5" name="Picture 1">
            <a:hlinkClick r:id="rId5"/>
            <a:extLst>
              <a:ext uri="{FF2B5EF4-FFF2-40B4-BE49-F238E27FC236}">
                <a16:creationId xmlns:a16="http://schemas.microsoft.com/office/drawing/2014/main" id="{7B37EFFF-D88B-4619-9414-B45E8322C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13113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>
            <a:hlinkClick r:id="rId7"/>
            <a:extLst>
              <a:ext uri="{FF2B5EF4-FFF2-40B4-BE49-F238E27FC236}">
                <a16:creationId xmlns:a16="http://schemas.microsoft.com/office/drawing/2014/main" id="{781EA8A5-031E-4E56-B3A0-010BAEA1C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799" y="21325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>
            <a:hlinkClick r:id="rId9"/>
            <a:extLst>
              <a:ext uri="{FF2B5EF4-FFF2-40B4-BE49-F238E27FC236}">
                <a16:creationId xmlns:a16="http://schemas.microsoft.com/office/drawing/2014/main" id="{02B9FBCB-D533-4994-95D9-9C1A0B79C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15" y="212811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9">
            <a:hlinkClick r:id="rId11"/>
            <a:extLst>
              <a:ext uri="{FF2B5EF4-FFF2-40B4-BE49-F238E27FC236}">
                <a16:creationId xmlns:a16="http://schemas.microsoft.com/office/drawing/2014/main" id="{380195B3-82F5-4251-8C77-C41F5B70D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56" y="212307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hlinkClick r:id="rId13"/>
            <a:extLst>
              <a:ext uri="{FF2B5EF4-FFF2-40B4-BE49-F238E27FC236}">
                <a16:creationId xmlns:a16="http://schemas.microsoft.com/office/drawing/2014/main" id="{022D0AD1-BA21-4CE9-B97A-43FF3F7396F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397" y="2131883"/>
            <a:ext cx="208800" cy="2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65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A308-A6CE-4724-9262-D09EFE531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Test your knowledge of stainless steel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63BB4-2549-49C4-8D7F-0BB53E251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quiz in which you can test your knowledge of stainless steel is now available: </a:t>
            </a:r>
            <a:r>
              <a:rPr lang="en-GB" dirty="0">
                <a:hlinkClick r:id="rId2"/>
              </a:rPr>
              <a:t>https://www.surveymonkey.com/r/3BVK2X6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066D1-6ACB-46FC-AA9B-5A844798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38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Lectures">
      <a:dk1>
        <a:sysClr val="windowText" lastClr="000000"/>
      </a:dk1>
      <a:lt1>
        <a:srgbClr val="FFFFFF"/>
      </a:lt1>
      <a:dk2>
        <a:srgbClr val="0070C0"/>
      </a:dk2>
      <a:lt2>
        <a:srgbClr val="FFFFFF"/>
      </a:lt2>
      <a:accent1>
        <a:srgbClr val="FF0000"/>
      </a:accent1>
      <a:accent2>
        <a:srgbClr val="0070C0"/>
      </a:accent2>
      <a:accent3>
        <a:srgbClr val="FFFF00"/>
      </a:accent3>
      <a:accent4>
        <a:srgbClr val="2BE422"/>
      </a:accent4>
      <a:accent5>
        <a:srgbClr val="4BACC6"/>
      </a:accent5>
      <a:accent6>
        <a:srgbClr val="92D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609</Words>
  <Application>Microsoft Office PowerPoint</Application>
  <PresentationFormat>On-screen Show (4:3)</PresentationFormat>
  <Paragraphs>147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Custom Design</vt:lpstr>
      <vt:lpstr>1_Custom Design</vt:lpstr>
      <vt:lpstr>2_Custom Design</vt:lpstr>
      <vt:lpstr>3_Custom Design</vt:lpstr>
      <vt:lpstr>Lecture material summary</vt:lpstr>
      <vt:lpstr>Prepared by an ISSF* Task Force</vt:lpstr>
      <vt:lpstr>Reviewed by an Advisory Committee</vt:lpstr>
      <vt:lpstr>Contents</vt:lpstr>
      <vt:lpstr>Stainless Steel Development Associations Worldwide: where you can find free information &amp; downloads</vt:lpstr>
      <vt:lpstr>Stainless Steel Development Associations Worldwide: where you can find free information &amp; downloads</vt:lpstr>
      <vt:lpstr>Stainless Steel Development Associations Worldwide: where you can find free information &amp; downloads</vt:lpstr>
      <vt:lpstr>Test your knowledge of stainless steel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material summary</dc:title>
  <dc:creator>Bernard</dc:creator>
  <cp:keywords>stainless steel, training, architects, engineers</cp:keywords>
  <cp:lastModifiedBy>Jo Claes</cp:lastModifiedBy>
  <cp:revision>127</cp:revision>
  <dcterms:created xsi:type="dcterms:W3CDTF">2013-01-31T08:32:33Z</dcterms:created>
  <dcterms:modified xsi:type="dcterms:W3CDTF">2020-06-29T08:49:17Z</dcterms:modified>
</cp:coreProperties>
</file>