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4"/>
  </p:notesMasterIdLst>
  <p:sldIdLst>
    <p:sldId id="292" r:id="rId6"/>
    <p:sldId id="293" r:id="rId7"/>
    <p:sldId id="294" r:id="rId8"/>
    <p:sldId id="295" r:id="rId9"/>
    <p:sldId id="296" r:id="rId10"/>
    <p:sldId id="297" r:id="rId11"/>
    <p:sldId id="298" r:id="rId12"/>
    <p:sldId id="299"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F68ECC-4E88-43B7-ACC1-AFA2BD87A541}" v="47" dt="2020-06-29T09:09:42.0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Claes" userId="d64208f3-0076-4064-b6ac-7d8ee9dc279f" providerId="ADAL" clId="{AEF68ECC-4E88-43B7-ACC1-AFA2BD87A541}"/>
    <pc:docChg chg="custSel modSld">
      <pc:chgData name="Jo Claes" userId="d64208f3-0076-4064-b6ac-7d8ee9dc279f" providerId="ADAL" clId="{AEF68ECC-4E88-43B7-ACC1-AFA2BD87A541}" dt="2020-06-29T09:07:48.211" v="37" actId="1036"/>
      <pc:docMkLst>
        <pc:docMk/>
      </pc:docMkLst>
      <pc:sldChg chg="addSp delSp modSp">
        <pc:chgData name="Jo Claes" userId="d64208f3-0076-4064-b6ac-7d8ee9dc279f" providerId="ADAL" clId="{AEF68ECC-4E88-43B7-ACC1-AFA2BD87A541}" dt="2020-06-29T09:06:35.083" v="15" actId="1035"/>
        <pc:sldMkLst>
          <pc:docMk/>
          <pc:sldMk cId="3050535936" sldId="296"/>
        </pc:sldMkLst>
        <pc:spChg chg="del">
          <ac:chgData name="Jo Claes" userId="d64208f3-0076-4064-b6ac-7d8ee9dc279f" providerId="ADAL" clId="{AEF68ECC-4E88-43B7-ACC1-AFA2BD87A541}" dt="2020-06-29T09:05:43.514" v="0" actId="478"/>
          <ac:spMkLst>
            <pc:docMk/>
            <pc:sldMk cId="3050535936" sldId="296"/>
            <ac:spMk id="16" creationId="{5E5B08E5-613A-4136-A67A-33F7D4EFD2F0}"/>
          </ac:spMkLst>
        </pc:spChg>
        <pc:picChg chg="del">
          <ac:chgData name="Jo Claes" userId="d64208f3-0076-4064-b6ac-7d8ee9dc279f" providerId="ADAL" clId="{AEF68ECC-4E88-43B7-ACC1-AFA2BD87A541}" dt="2020-06-29T09:05:43.514" v="0" actId="478"/>
          <ac:picMkLst>
            <pc:docMk/>
            <pc:sldMk cId="3050535936" sldId="296"/>
            <ac:picMk id="6"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7"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10"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11"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13"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14"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15"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18"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19"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20" creationId="{00000000-0000-0000-0000-000000000000}"/>
          </ac:picMkLst>
        </pc:picChg>
        <pc:picChg chg="add">
          <ac:chgData name="Jo Claes" userId="d64208f3-0076-4064-b6ac-7d8ee9dc279f" providerId="ADAL" clId="{AEF68ECC-4E88-43B7-ACC1-AFA2BD87A541}" dt="2020-06-29T09:05:55.659" v="1"/>
          <ac:picMkLst>
            <pc:docMk/>
            <pc:sldMk cId="3050535936" sldId="296"/>
            <ac:picMk id="21" creationId="{E8FC7B81-5DE5-4EC1-9189-DCD214A8A0EE}"/>
          </ac:picMkLst>
        </pc:picChg>
        <pc:picChg chg="add">
          <ac:chgData name="Jo Claes" userId="d64208f3-0076-4064-b6ac-7d8ee9dc279f" providerId="ADAL" clId="{AEF68ECC-4E88-43B7-ACC1-AFA2BD87A541}" dt="2020-06-29T09:05:55.659" v="1"/>
          <ac:picMkLst>
            <pc:docMk/>
            <pc:sldMk cId="3050535936" sldId="296"/>
            <ac:picMk id="22" creationId="{584E37FA-2036-4277-AFFA-B52EEBFDCBDF}"/>
          </ac:picMkLst>
        </pc:picChg>
        <pc:picChg chg="add">
          <ac:chgData name="Jo Claes" userId="d64208f3-0076-4064-b6ac-7d8ee9dc279f" providerId="ADAL" clId="{AEF68ECC-4E88-43B7-ACC1-AFA2BD87A541}" dt="2020-06-29T09:05:55.659" v="1"/>
          <ac:picMkLst>
            <pc:docMk/>
            <pc:sldMk cId="3050535936" sldId="296"/>
            <ac:picMk id="23" creationId="{998A7E3D-2097-41FA-9EB7-4D16A80B3BCE}"/>
          </ac:picMkLst>
        </pc:picChg>
        <pc:picChg chg="add">
          <ac:chgData name="Jo Claes" userId="d64208f3-0076-4064-b6ac-7d8ee9dc279f" providerId="ADAL" clId="{AEF68ECC-4E88-43B7-ACC1-AFA2BD87A541}" dt="2020-06-29T09:05:55.659" v="1"/>
          <ac:picMkLst>
            <pc:docMk/>
            <pc:sldMk cId="3050535936" sldId="296"/>
            <ac:picMk id="24" creationId="{8A6F1CEC-4F34-4A3D-B16C-4B2F3C12BFDC}"/>
          </ac:picMkLst>
        </pc:picChg>
        <pc:picChg chg="add">
          <ac:chgData name="Jo Claes" userId="d64208f3-0076-4064-b6ac-7d8ee9dc279f" providerId="ADAL" clId="{AEF68ECC-4E88-43B7-ACC1-AFA2BD87A541}" dt="2020-06-29T09:05:55.659" v="1"/>
          <ac:picMkLst>
            <pc:docMk/>
            <pc:sldMk cId="3050535936" sldId="296"/>
            <ac:picMk id="25" creationId="{8A90F568-5B9E-486B-80A9-FECD6BE6EF7F}"/>
          </ac:picMkLst>
        </pc:picChg>
        <pc:picChg chg="add">
          <ac:chgData name="Jo Claes" userId="d64208f3-0076-4064-b6ac-7d8ee9dc279f" providerId="ADAL" clId="{AEF68ECC-4E88-43B7-ACC1-AFA2BD87A541}" dt="2020-06-29T09:05:55.659" v="1"/>
          <ac:picMkLst>
            <pc:docMk/>
            <pc:sldMk cId="3050535936" sldId="296"/>
            <ac:picMk id="26" creationId="{C66DA7EC-06B1-4AB8-94F2-16B74864647B}"/>
          </ac:picMkLst>
        </pc:picChg>
        <pc:picChg chg="add">
          <ac:chgData name="Jo Claes" userId="d64208f3-0076-4064-b6ac-7d8ee9dc279f" providerId="ADAL" clId="{AEF68ECC-4E88-43B7-ACC1-AFA2BD87A541}" dt="2020-06-29T09:05:55.659" v="1"/>
          <ac:picMkLst>
            <pc:docMk/>
            <pc:sldMk cId="3050535936" sldId="296"/>
            <ac:picMk id="27" creationId="{D4135AB1-7144-4AAB-9149-B602273E2A78}"/>
          </ac:picMkLst>
        </pc:picChg>
        <pc:picChg chg="add">
          <ac:chgData name="Jo Claes" userId="d64208f3-0076-4064-b6ac-7d8ee9dc279f" providerId="ADAL" clId="{AEF68ECC-4E88-43B7-ACC1-AFA2BD87A541}" dt="2020-06-29T09:05:55.659" v="1"/>
          <ac:picMkLst>
            <pc:docMk/>
            <pc:sldMk cId="3050535936" sldId="296"/>
            <ac:picMk id="28" creationId="{28BFAA97-4BFE-46F3-AFB7-D3A00454B268}"/>
          </ac:picMkLst>
        </pc:picChg>
        <pc:picChg chg="add">
          <ac:chgData name="Jo Claes" userId="d64208f3-0076-4064-b6ac-7d8ee9dc279f" providerId="ADAL" clId="{AEF68ECC-4E88-43B7-ACC1-AFA2BD87A541}" dt="2020-06-29T09:05:55.659" v="1"/>
          <ac:picMkLst>
            <pc:docMk/>
            <pc:sldMk cId="3050535936" sldId="296"/>
            <ac:picMk id="29" creationId="{1807E12F-A997-49AA-ADAE-B082B7D41775}"/>
          </ac:picMkLst>
        </pc:picChg>
        <pc:picChg chg="add">
          <ac:chgData name="Jo Claes" userId="d64208f3-0076-4064-b6ac-7d8ee9dc279f" providerId="ADAL" clId="{AEF68ECC-4E88-43B7-ACC1-AFA2BD87A541}" dt="2020-06-29T09:05:55.659" v="1"/>
          <ac:picMkLst>
            <pc:docMk/>
            <pc:sldMk cId="3050535936" sldId="296"/>
            <ac:picMk id="30" creationId="{A3ACEA8A-87D8-4410-AA5B-E3DB588BF21A}"/>
          </ac:picMkLst>
        </pc:picChg>
        <pc:picChg chg="add">
          <ac:chgData name="Jo Claes" userId="d64208f3-0076-4064-b6ac-7d8ee9dc279f" providerId="ADAL" clId="{AEF68ECC-4E88-43B7-ACC1-AFA2BD87A541}" dt="2020-06-29T09:05:55.659" v="1"/>
          <ac:picMkLst>
            <pc:docMk/>
            <pc:sldMk cId="3050535936" sldId="296"/>
            <ac:picMk id="31" creationId="{1B819135-DD58-4B04-AAB3-799106D7F250}"/>
          </ac:picMkLst>
        </pc:picChg>
        <pc:picChg chg="add">
          <ac:chgData name="Jo Claes" userId="d64208f3-0076-4064-b6ac-7d8ee9dc279f" providerId="ADAL" clId="{AEF68ECC-4E88-43B7-ACC1-AFA2BD87A541}" dt="2020-06-29T09:05:55.659" v="1"/>
          <ac:picMkLst>
            <pc:docMk/>
            <pc:sldMk cId="3050535936" sldId="296"/>
            <ac:picMk id="32" creationId="{9788DF77-CA58-4789-AEE8-004C29468032}"/>
          </ac:picMkLst>
        </pc:picChg>
        <pc:picChg chg="add">
          <ac:chgData name="Jo Claes" userId="d64208f3-0076-4064-b6ac-7d8ee9dc279f" providerId="ADAL" clId="{AEF68ECC-4E88-43B7-ACC1-AFA2BD87A541}" dt="2020-06-29T09:05:55.659" v="1"/>
          <ac:picMkLst>
            <pc:docMk/>
            <pc:sldMk cId="3050535936" sldId="296"/>
            <ac:picMk id="33" creationId="{DD5AC1D3-093F-4D2A-9856-380B72666F7D}"/>
          </ac:picMkLst>
        </pc:picChg>
        <pc:picChg chg="add mod">
          <ac:chgData name="Jo Claes" userId="d64208f3-0076-4064-b6ac-7d8ee9dc279f" providerId="ADAL" clId="{AEF68ECC-4E88-43B7-ACC1-AFA2BD87A541}" dt="2020-06-29T09:06:16.473" v="2" actId="1076"/>
          <ac:picMkLst>
            <pc:docMk/>
            <pc:sldMk cId="3050535936" sldId="296"/>
            <ac:picMk id="34" creationId="{391FD583-43EA-4395-8D47-40CC9922677D}"/>
          </ac:picMkLst>
        </pc:picChg>
        <pc:picChg chg="add mod">
          <ac:chgData name="Jo Claes" userId="d64208f3-0076-4064-b6ac-7d8ee9dc279f" providerId="ADAL" clId="{AEF68ECC-4E88-43B7-ACC1-AFA2BD87A541}" dt="2020-06-29T09:06:20.405" v="7" actId="1036"/>
          <ac:picMkLst>
            <pc:docMk/>
            <pc:sldMk cId="3050535936" sldId="296"/>
            <ac:picMk id="35" creationId="{3D52B4EC-1218-4AA4-8DF5-D3FDDA6A95D2}"/>
          </ac:picMkLst>
        </pc:picChg>
        <pc:picChg chg="add mod">
          <ac:chgData name="Jo Claes" userId="d64208f3-0076-4064-b6ac-7d8ee9dc279f" providerId="ADAL" clId="{AEF68ECC-4E88-43B7-ACC1-AFA2BD87A541}" dt="2020-06-29T09:06:20.405" v="7" actId="1036"/>
          <ac:picMkLst>
            <pc:docMk/>
            <pc:sldMk cId="3050535936" sldId="296"/>
            <ac:picMk id="36" creationId="{F2AD6887-2AB2-4484-A23B-C2CDAA620579}"/>
          </ac:picMkLst>
        </pc:picChg>
        <pc:picChg chg="add mod">
          <ac:chgData name="Jo Claes" userId="d64208f3-0076-4064-b6ac-7d8ee9dc279f" providerId="ADAL" clId="{AEF68ECC-4E88-43B7-ACC1-AFA2BD87A541}" dt="2020-06-29T09:06:20.405" v="7" actId="1036"/>
          <ac:picMkLst>
            <pc:docMk/>
            <pc:sldMk cId="3050535936" sldId="296"/>
            <ac:picMk id="37" creationId="{B5C66E26-E6B1-492F-A06B-B4F04EF3E42E}"/>
          </ac:picMkLst>
        </pc:picChg>
        <pc:picChg chg="add mod">
          <ac:chgData name="Jo Claes" userId="d64208f3-0076-4064-b6ac-7d8ee9dc279f" providerId="ADAL" clId="{AEF68ECC-4E88-43B7-ACC1-AFA2BD87A541}" dt="2020-06-29T09:06:25.980" v="10" actId="1035"/>
          <ac:picMkLst>
            <pc:docMk/>
            <pc:sldMk cId="3050535936" sldId="296"/>
            <ac:picMk id="38" creationId="{BEA08AF9-BDF9-40C7-A86F-CFFD635271C4}"/>
          </ac:picMkLst>
        </pc:picChg>
        <pc:picChg chg="add mod">
          <ac:chgData name="Jo Claes" userId="d64208f3-0076-4064-b6ac-7d8ee9dc279f" providerId="ADAL" clId="{AEF68ECC-4E88-43B7-ACC1-AFA2BD87A541}" dt="2020-06-29T09:06:30.637" v="12" actId="1035"/>
          <ac:picMkLst>
            <pc:docMk/>
            <pc:sldMk cId="3050535936" sldId="296"/>
            <ac:picMk id="39" creationId="{419D6578-99D1-43E6-BFC3-06D06F860849}"/>
          </ac:picMkLst>
        </pc:picChg>
        <pc:picChg chg="add mod">
          <ac:chgData name="Jo Claes" userId="d64208f3-0076-4064-b6ac-7d8ee9dc279f" providerId="ADAL" clId="{AEF68ECC-4E88-43B7-ACC1-AFA2BD87A541}" dt="2020-06-29T09:06:30.637" v="12" actId="1035"/>
          <ac:picMkLst>
            <pc:docMk/>
            <pc:sldMk cId="3050535936" sldId="296"/>
            <ac:picMk id="40" creationId="{E4B051F7-1B1D-4F77-8EDE-83C6D2ACEDF1}"/>
          </ac:picMkLst>
        </pc:picChg>
        <pc:picChg chg="add mod">
          <ac:chgData name="Jo Claes" userId="d64208f3-0076-4064-b6ac-7d8ee9dc279f" providerId="ADAL" clId="{AEF68ECC-4E88-43B7-ACC1-AFA2BD87A541}" dt="2020-06-29T09:06:30.637" v="12" actId="1035"/>
          <ac:picMkLst>
            <pc:docMk/>
            <pc:sldMk cId="3050535936" sldId="296"/>
            <ac:picMk id="41" creationId="{9A6DEAAA-7B04-4609-9FA5-05979E2BFBBE}"/>
          </ac:picMkLst>
        </pc:picChg>
        <pc:picChg chg="add mod">
          <ac:chgData name="Jo Claes" userId="d64208f3-0076-4064-b6ac-7d8ee9dc279f" providerId="ADAL" clId="{AEF68ECC-4E88-43B7-ACC1-AFA2BD87A541}" dt="2020-06-29T09:06:35.083" v="15" actId="1035"/>
          <ac:picMkLst>
            <pc:docMk/>
            <pc:sldMk cId="3050535936" sldId="296"/>
            <ac:picMk id="42" creationId="{200F7538-1EA6-481E-8AE1-28BA4588437A}"/>
          </ac:picMkLst>
        </pc:picChg>
        <pc:picChg chg="add mod">
          <ac:chgData name="Jo Claes" userId="d64208f3-0076-4064-b6ac-7d8ee9dc279f" providerId="ADAL" clId="{AEF68ECC-4E88-43B7-ACC1-AFA2BD87A541}" dt="2020-06-29T09:06:35.083" v="15" actId="1035"/>
          <ac:picMkLst>
            <pc:docMk/>
            <pc:sldMk cId="3050535936" sldId="296"/>
            <ac:picMk id="43" creationId="{FE3BCCEB-4EDA-4553-95BC-07F9C7BE2854}"/>
          </ac:picMkLst>
        </pc:picChg>
        <pc:picChg chg="add mod">
          <ac:chgData name="Jo Claes" userId="d64208f3-0076-4064-b6ac-7d8ee9dc279f" providerId="ADAL" clId="{AEF68ECC-4E88-43B7-ACC1-AFA2BD87A541}" dt="2020-06-29T09:06:35.083" v="15" actId="1035"/>
          <ac:picMkLst>
            <pc:docMk/>
            <pc:sldMk cId="3050535936" sldId="296"/>
            <ac:picMk id="44" creationId="{0EBCF42D-90E8-476C-B61D-786D5C39EAF9}"/>
          </ac:picMkLst>
        </pc:picChg>
        <pc:picChg chg="add mod">
          <ac:chgData name="Jo Claes" userId="d64208f3-0076-4064-b6ac-7d8ee9dc279f" providerId="ADAL" clId="{AEF68ECC-4E88-43B7-ACC1-AFA2BD87A541}" dt="2020-06-29T09:06:25.980" v="10" actId="1035"/>
          <ac:picMkLst>
            <pc:docMk/>
            <pc:sldMk cId="3050535936" sldId="296"/>
            <ac:picMk id="45" creationId="{B0B947DA-53AD-48FC-A80E-68B46FD1918D}"/>
          </ac:picMkLst>
        </pc:picChg>
        <pc:picChg chg="del">
          <ac:chgData name="Jo Claes" userId="d64208f3-0076-4064-b6ac-7d8ee9dc279f" providerId="ADAL" clId="{AEF68ECC-4E88-43B7-ACC1-AFA2BD87A541}" dt="2020-06-29T09:05:43.514" v="0" actId="478"/>
          <ac:picMkLst>
            <pc:docMk/>
            <pc:sldMk cId="3050535936" sldId="296"/>
            <ac:picMk id="3075" creationId="{00000000-0000-0000-0000-000000000000}"/>
          </ac:picMkLst>
        </pc:picChg>
        <pc:picChg chg="del">
          <ac:chgData name="Jo Claes" userId="d64208f3-0076-4064-b6ac-7d8ee9dc279f" providerId="ADAL" clId="{AEF68ECC-4E88-43B7-ACC1-AFA2BD87A541}" dt="2020-06-29T09:05:43.514" v="0" actId="478"/>
          <ac:picMkLst>
            <pc:docMk/>
            <pc:sldMk cId="3050535936" sldId="296"/>
            <ac:picMk id="3076" creationId="{00000000-0000-0000-0000-000000000000}"/>
          </ac:picMkLst>
        </pc:picChg>
      </pc:sldChg>
      <pc:sldChg chg="addSp delSp modSp">
        <pc:chgData name="Jo Claes" userId="d64208f3-0076-4064-b6ac-7d8ee9dc279f" providerId="ADAL" clId="{AEF68ECC-4E88-43B7-ACC1-AFA2BD87A541}" dt="2020-06-29T09:07:34.036" v="31" actId="1035"/>
        <pc:sldMkLst>
          <pc:docMk/>
          <pc:sldMk cId="941772992" sldId="297"/>
        </pc:sldMkLst>
        <pc:spChg chg="del">
          <ac:chgData name="Jo Claes" userId="d64208f3-0076-4064-b6ac-7d8ee9dc279f" providerId="ADAL" clId="{AEF68ECC-4E88-43B7-ACC1-AFA2BD87A541}" dt="2020-06-29T09:07:09.611" v="18" actId="478"/>
          <ac:spMkLst>
            <pc:docMk/>
            <pc:sldMk cId="941772992" sldId="297"/>
            <ac:spMk id="21" creationId="{59D6A5C0-6BAE-48C0-9278-CA07A9543AAB}"/>
          </ac:spMkLst>
        </pc:spChg>
        <pc:picChg chg="add">
          <ac:chgData name="Jo Claes" userId="d64208f3-0076-4064-b6ac-7d8ee9dc279f" providerId="ADAL" clId="{AEF68ECC-4E88-43B7-ACC1-AFA2BD87A541}" dt="2020-06-29T09:07:04.650" v="17"/>
          <ac:picMkLst>
            <pc:docMk/>
            <pc:sldMk cId="941772992" sldId="297"/>
            <ac:picMk id="16" creationId="{AA00DB37-B62A-4E2A-BC81-1C4DCAFF63A4}"/>
          </ac:picMkLst>
        </pc:picChg>
        <pc:picChg chg="add">
          <ac:chgData name="Jo Claes" userId="d64208f3-0076-4064-b6ac-7d8ee9dc279f" providerId="ADAL" clId="{AEF68ECC-4E88-43B7-ACC1-AFA2BD87A541}" dt="2020-06-29T09:07:04.650" v="17"/>
          <ac:picMkLst>
            <pc:docMk/>
            <pc:sldMk cId="941772992" sldId="297"/>
            <ac:picMk id="17" creationId="{71A17CEB-2132-4942-9C89-7F606FA01B1E}"/>
          </ac:picMkLst>
        </pc:picChg>
        <pc:picChg chg="add mod">
          <ac:chgData name="Jo Claes" userId="d64208f3-0076-4064-b6ac-7d8ee9dc279f" providerId="ADAL" clId="{AEF68ECC-4E88-43B7-ACC1-AFA2BD87A541}" dt="2020-06-29T09:07:14.163" v="19" actId="1035"/>
          <ac:picMkLst>
            <pc:docMk/>
            <pc:sldMk cId="941772992" sldId="297"/>
            <ac:picMk id="18" creationId="{FDA8DCF8-DB81-42F7-B26A-66213D41053E}"/>
          </ac:picMkLst>
        </pc:picChg>
        <pc:picChg chg="add mod">
          <ac:chgData name="Jo Claes" userId="d64208f3-0076-4064-b6ac-7d8ee9dc279f" providerId="ADAL" clId="{AEF68ECC-4E88-43B7-ACC1-AFA2BD87A541}" dt="2020-06-29T09:07:14.163" v="19" actId="1035"/>
          <ac:picMkLst>
            <pc:docMk/>
            <pc:sldMk cId="941772992" sldId="297"/>
            <ac:picMk id="19" creationId="{027DA71D-CC2E-4543-8A6D-0D3876ADC312}"/>
          </ac:picMkLst>
        </pc:picChg>
        <pc:picChg chg="add mod">
          <ac:chgData name="Jo Claes" userId="d64208f3-0076-4064-b6ac-7d8ee9dc279f" providerId="ADAL" clId="{AEF68ECC-4E88-43B7-ACC1-AFA2BD87A541}" dt="2020-06-29T09:07:14.163" v="19" actId="1035"/>
          <ac:picMkLst>
            <pc:docMk/>
            <pc:sldMk cId="941772992" sldId="297"/>
            <ac:picMk id="20" creationId="{2E415330-57EF-4F21-9583-5E7E395D3226}"/>
          </ac:picMkLst>
        </pc:picChg>
        <pc:picChg chg="del">
          <ac:chgData name="Jo Claes" userId="d64208f3-0076-4064-b6ac-7d8ee9dc279f" providerId="ADAL" clId="{AEF68ECC-4E88-43B7-ACC1-AFA2BD87A541}" dt="2020-06-29T09:06:51.371" v="16" actId="478"/>
          <ac:picMkLst>
            <pc:docMk/>
            <pc:sldMk cId="941772992" sldId="297"/>
            <ac:picMk id="24" creationId="{4067C7E6-51CC-46C9-A9AD-F5C61AFFEBFF}"/>
          </ac:picMkLst>
        </pc:picChg>
        <pc:picChg chg="del">
          <ac:chgData name="Jo Claes" userId="d64208f3-0076-4064-b6ac-7d8ee9dc279f" providerId="ADAL" clId="{AEF68ECC-4E88-43B7-ACC1-AFA2BD87A541}" dt="2020-06-29T09:06:51.371" v="16" actId="478"/>
          <ac:picMkLst>
            <pc:docMk/>
            <pc:sldMk cId="941772992" sldId="297"/>
            <ac:picMk id="25" creationId="{437DD3F0-856B-4313-B8B6-BF16F4E42BAD}"/>
          </ac:picMkLst>
        </pc:picChg>
        <pc:picChg chg="del">
          <ac:chgData name="Jo Claes" userId="d64208f3-0076-4064-b6ac-7d8ee9dc279f" providerId="ADAL" clId="{AEF68ECC-4E88-43B7-ACC1-AFA2BD87A541}" dt="2020-06-29T09:06:51.371" v="16" actId="478"/>
          <ac:picMkLst>
            <pc:docMk/>
            <pc:sldMk cId="941772992" sldId="297"/>
            <ac:picMk id="26" creationId="{67E6C040-CBB7-4CD6-963E-FB0E19306D04}"/>
          </ac:picMkLst>
        </pc:picChg>
        <pc:picChg chg="del">
          <ac:chgData name="Jo Claes" userId="d64208f3-0076-4064-b6ac-7d8ee9dc279f" providerId="ADAL" clId="{AEF68ECC-4E88-43B7-ACC1-AFA2BD87A541}" dt="2020-06-29T09:06:51.371" v="16" actId="478"/>
          <ac:picMkLst>
            <pc:docMk/>
            <pc:sldMk cId="941772992" sldId="297"/>
            <ac:picMk id="27" creationId="{A7007B6C-E7B0-424B-926F-D728B1A35B4B}"/>
          </ac:picMkLst>
        </pc:picChg>
        <pc:picChg chg="del">
          <ac:chgData name="Jo Claes" userId="d64208f3-0076-4064-b6ac-7d8ee9dc279f" providerId="ADAL" clId="{AEF68ECC-4E88-43B7-ACC1-AFA2BD87A541}" dt="2020-06-29T09:06:51.371" v="16" actId="478"/>
          <ac:picMkLst>
            <pc:docMk/>
            <pc:sldMk cId="941772992" sldId="297"/>
            <ac:picMk id="28" creationId="{92E3F00C-3F99-4043-B26D-230492EAC02D}"/>
          </ac:picMkLst>
        </pc:picChg>
        <pc:picChg chg="del">
          <ac:chgData name="Jo Claes" userId="d64208f3-0076-4064-b6ac-7d8ee9dc279f" providerId="ADAL" clId="{AEF68ECC-4E88-43B7-ACC1-AFA2BD87A541}" dt="2020-06-29T09:06:51.371" v="16" actId="478"/>
          <ac:picMkLst>
            <pc:docMk/>
            <pc:sldMk cId="941772992" sldId="297"/>
            <ac:picMk id="29" creationId="{52473F3A-1270-42E8-A9F2-B81FE47BA37F}"/>
          </ac:picMkLst>
        </pc:picChg>
        <pc:picChg chg="del">
          <ac:chgData name="Jo Claes" userId="d64208f3-0076-4064-b6ac-7d8ee9dc279f" providerId="ADAL" clId="{AEF68ECC-4E88-43B7-ACC1-AFA2BD87A541}" dt="2020-06-29T09:06:51.371" v="16" actId="478"/>
          <ac:picMkLst>
            <pc:docMk/>
            <pc:sldMk cId="941772992" sldId="297"/>
            <ac:picMk id="30" creationId="{922039B7-5BD5-49E3-AAFB-96860E96B913}"/>
          </ac:picMkLst>
        </pc:picChg>
        <pc:picChg chg="del">
          <ac:chgData name="Jo Claes" userId="d64208f3-0076-4064-b6ac-7d8ee9dc279f" providerId="ADAL" clId="{AEF68ECC-4E88-43B7-ACC1-AFA2BD87A541}" dt="2020-06-29T09:06:51.371" v="16" actId="478"/>
          <ac:picMkLst>
            <pc:docMk/>
            <pc:sldMk cId="941772992" sldId="297"/>
            <ac:picMk id="31" creationId="{55F58052-6C6F-4059-89F7-598EA202CB19}"/>
          </ac:picMkLst>
        </pc:picChg>
        <pc:picChg chg="del">
          <ac:chgData name="Jo Claes" userId="d64208f3-0076-4064-b6ac-7d8ee9dc279f" providerId="ADAL" clId="{AEF68ECC-4E88-43B7-ACC1-AFA2BD87A541}" dt="2020-06-29T09:06:51.371" v="16" actId="478"/>
          <ac:picMkLst>
            <pc:docMk/>
            <pc:sldMk cId="941772992" sldId="297"/>
            <ac:picMk id="32" creationId="{7D6048C6-C158-48B4-A97E-4E234C1FEB55}"/>
          </ac:picMkLst>
        </pc:picChg>
        <pc:picChg chg="add mod">
          <ac:chgData name="Jo Claes" userId="d64208f3-0076-4064-b6ac-7d8ee9dc279f" providerId="ADAL" clId="{AEF68ECC-4E88-43B7-ACC1-AFA2BD87A541}" dt="2020-06-29T09:07:16.794" v="20" actId="1076"/>
          <ac:picMkLst>
            <pc:docMk/>
            <pc:sldMk cId="941772992" sldId="297"/>
            <ac:picMk id="33" creationId="{C0E9CA0F-E007-4871-9406-1163C5C0BA46}"/>
          </ac:picMkLst>
        </pc:picChg>
        <pc:picChg chg="add mod">
          <ac:chgData name="Jo Claes" userId="d64208f3-0076-4064-b6ac-7d8ee9dc279f" providerId="ADAL" clId="{AEF68ECC-4E88-43B7-ACC1-AFA2BD87A541}" dt="2020-06-29T09:07:20.361" v="21" actId="1076"/>
          <ac:picMkLst>
            <pc:docMk/>
            <pc:sldMk cId="941772992" sldId="297"/>
            <ac:picMk id="34" creationId="{1D105AD6-834C-4129-8D2C-5F854050B630}"/>
          </ac:picMkLst>
        </pc:picChg>
        <pc:picChg chg="add mod">
          <ac:chgData name="Jo Claes" userId="d64208f3-0076-4064-b6ac-7d8ee9dc279f" providerId="ADAL" clId="{AEF68ECC-4E88-43B7-ACC1-AFA2BD87A541}" dt="2020-06-29T09:07:22.657" v="22" actId="1076"/>
          <ac:picMkLst>
            <pc:docMk/>
            <pc:sldMk cId="941772992" sldId="297"/>
            <ac:picMk id="35" creationId="{1D169988-3E2E-4F5A-AFE2-74C21CB77A68}"/>
          </ac:picMkLst>
        </pc:picChg>
        <pc:picChg chg="add mod">
          <ac:chgData name="Jo Claes" userId="d64208f3-0076-4064-b6ac-7d8ee9dc279f" providerId="ADAL" clId="{AEF68ECC-4E88-43B7-ACC1-AFA2BD87A541}" dt="2020-06-29T09:07:26.069" v="25" actId="1035"/>
          <ac:picMkLst>
            <pc:docMk/>
            <pc:sldMk cId="941772992" sldId="297"/>
            <ac:picMk id="36" creationId="{F497799F-17EF-4CF7-A34C-0A5C175B2271}"/>
          </ac:picMkLst>
        </pc:picChg>
        <pc:picChg chg="add mod">
          <ac:chgData name="Jo Claes" userId="d64208f3-0076-4064-b6ac-7d8ee9dc279f" providerId="ADAL" clId="{AEF68ECC-4E88-43B7-ACC1-AFA2BD87A541}" dt="2020-06-29T09:07:26.069" v="25" actId="1035"/>
          <ac:picMkLst>
            <pc:docMk/>
            <pc:sldMk cId="941772992" sldId="297"/>
            <ac:picMk id="37" creationId="{2A544FC4-333E-40ED-B153-FFFA7E2AC962}"/>
          </ac:picMkLst>
        </pc:picChg>
        <pc:picChg chg="add mod">
          <ac:chgData name="Jo Claes" userId="d64208f3-0076-4064-b6ac-7d8ee9dc279f" providerId="ADAL" clId="{AEF68ECC-4E88-43B7-ACC1-AFA2BD87A541}" dt="2020-06-29T09:07:29.572" v="28" actId="1035"/>
          <ac:picMkLst>
            <pc:docMk/>
            <pc:sldMk cId="941772992" sldId="297"/>
            <ac:picMk id="38" creationId="{C7C13184-8B83-49CE-80A2-70964A4F8BB2}"/>
          </ac:picMkLst>
        </pc:picChg>
        <pc:picChg chg="add mod">
          <ac:chgData name="Jo Claes" userId="d64208f3-0076-4064-b6ac-7d8ee9dc279f" providerId="ADAL" clId="{AEF68ECC-4E88-43B7-ACC1-AFA2BD87A541}" dt="2020-06-29T09:07:29.572" v="28" actId="1035"/>
          <ac:picMkLst>
            <pc:docMk/>
            <pc:sldMk cId="941772992" sldId="297"/>
            <ac:picMk id="39" creationId="{8DB47A66-2657-40EF-A1DF-BBA58700D1AE}"/>
          </ac:picMkLst>
        </pc:picChg>
        <pc:picChg chg="add mod">
          <ac:chgData name="Jo Claes" userId="d64208f3-0076-4064-b6ac-7d8ee9dc279f" providerId="ADAL" clId="{AEF68ECC-4E88-43B7-ACC1-AFA2BD87A541}" dt="2020-06-29T09:07:34.036" v="31" actId="1035"/>
          <ac:picMkLst>
            <pc:docMk/>
            <pc:sldMk cId="941772992" sldId="297"/>
            <ac:picMk id="40" creationId="{6A0D92F0-BEF5-44CB-9F69-1622310F4889}"/>
          </ac:picMkLst>
        </pc:picChg>
        <pc:picChg chg="add mod">
          <ac:chgData name="Jo Claes" userId="d64208f3-0076-4064-b6ac-7d8ee9dc279f" providerId="ADAL" clId="{AEF68ECC-4E88-43B7-ACC1-AFA2BD87A541}" dt="2020-06-29T09:07:34.036" v="31" actId="1035"/>
          <ac:picMkLst>
            <pc:docMk/>
            <pc:sldMk cId="941772992" sldId="297"/>
            <ac:picMk id="41" creationId="{5E86D561-8649-436B-AA64-7A375380CFF8}"/>
          </ac:picMkLst>
        </pc:picChg>
        <pc:picChg chg="add mod">
          <ac:chgData name="Jo Claes" userId="d64208f3-0076-4064-b6ac-7d8ee9dc279f" providerId="ADAL" clId="{AEF68ECC-4E88-43B7-ACC1-AFA2BD87A541}" dt="2020-06-29T09:07:34.036" v="31" actId="1035"/>
          <ac:picMkLst>
            <pc:docMk/>
            <pc:sldMk cId="941772992" sldId="297"/>
            <ac:picMk id="42" creationId="{60A967FF-3C1D-428F-BE1D-405A1603B9EF}"/>
          </ac:picMkLst>
        </pc:picChg>
      </pc:sldChg>
      <pc:sldChg chg="addSp modSp">
        <pc:chgData name="Jo Claes" userId="d64208f3-0076-4064-b6ac-7d8ee9dc279f" providerId="ADAL" clId="{AEF68ECC-4E88-43B7-ACC1-AFA2BD87A541}" dt="2020-06-29T09:07:48.211" v="37" actId="1036"/>
        <pc:sldMkLst>
          <pc:docMk/>
          <pc:sldMk cId="101035225" sldId="298"/>
        </pc:sldMkLst>
        <pc:picChg chg="add mod">
          <ac:chgData name="Jo Claes" userId="d64208f3-0076-4064-b6ac-7d8ee9dc279f" providerId="ADAL" clId="{AEF68ECC-4E88-43B7-ACC1-AFA2BD87A541}" dt="2020-06-29T09:07:48.211" v="37" actId="1036"/>
          <ac:picMkLst>
            <pc:docMk/>
            <pc:sldMk cId="101035225" sldId="298"/>
            <ac:picMk id="6" creationId="{DBFB7899-CD6E-4D98-96C0-246E31841233}"/>
          </ac:picMkLst>
        </pc:picChg>
        <pc:picChg chg="add mod">
          <ac:chgData name="Jo Claes" userId="d64208f3-0076-4064-b6ac-7d8ee9dc279f" providerId="ADAL" clId="{AEF68ECC-4E88-43B7-ACC1-AFA2BD87A541}" dt="2020-06-29T09:07:48.211" v="37" actId="1036"/>
          <ac:picMkLst>
            <pc:docMk/>
            <pc:sldMk cId="101035225" sldId="298"/>
            <ac:picMk id="7" creationId="{E4D8CE6C-D6B2-48E7-A94B-F823E24CDFDD}"/>
          </ac:picMkLst>
        </pc:picChg>
        <pc:picChg chg="add mod">
          <ac:chgData name="Jo Claes" userId="d64208f3-0076-4064-b6ac-7d8ee9dc279f" providerId="ADAL" clId="{AEF68ECC-4E88-43B7-ACC1-AFA2BD87A541}" dt="2020-06-29T09:07:48.211" v="37" actId="1036"/>
          <ac:picMkLst>
            <pc:docMk/>
            <pc:sldMk cId="101035225" sldId="298"/>
            <ac:picMk id="8" creationId="{DCBADC39-6A24-41AE-9965-D671644CE00C}"/>
          </ac:picMkLst>
        </pc:picChg>
        <pc:picChg chg="add mod">
          <ac:chgData name="Jo Claes" userId="d64208f3-0076-4064-b6ac-7d8ee9dc279f" providerId="ADAL" clId="{AEF68ECC-4E88-43B7-ACC1-AFA2BD87A541}" dt="2020-06-29T09:07:48.211" v="37" actId="1036"/>
          <ac:picMkLst>
            <pc:docMk/>
            <pc:sldMk cId="101035225" sldId="298"/>
            <ac:picMk id="9" creationId="{ABF22433-6331-4179-9CCD-857FB75414D0}"/>
          </ac:picMkLst>
        </pc:picChg>
        <pc:picChg chg="add mod">
          <ac:chgData name="Jo Claes" userId="d64208f3-0076-4064-b6ac-7d8ee9dc279f" providerId="ADAL" clId="{AEF68ECC-4E88-43B7-ACC1-AFA2BD87A541}" dt="2020-06-29T09:07:48.211" v="37" actId="1036"/>
          <ac:picMkLst>
            <pc:docMk/>
            <pc:sldMk cId="101035225" sldId="298"/>
            <ac:picMk id="10" creationId="{4AECC539-C9DE-47C3-AC14-8A3D52CD4139}"/>
          </ac:picMkLst>
        </pc:picChg>
      </pc:sldChg>
    </pc:docChg>
  </pc:docChgLst>
  <pc:docChgLst>
    <pc:chgData name="Jo Claes" userId="d64208f3-0076-4064-b6ac-7d8ee9dc279f" providerId="ADAL" clId="{59AEA687-3EDC-4CFF-88DC-A40B9A4D8885}"/>
    <pc:docChg chg="undo modSld">
      <pc:chgData name="Jo Claes" userId="d64208f3-0076-4064-b6ac-7d8ee9dc279f" providerId="ADAL" clId="{59AEA687-3EDC-4CFF-88DC-A40B9A4D8885}" dt="2019-11-25T10:42:09.592" v="25" actId="15"/>
      <pc:docMkLst>
        <pc:docMk/>
      </pc:docMkLst>
      <pc:sldChg chg="modSp">
        <pc:chgData name="Jo Claes" userId="d64208f3-0076-4064-b6ac-7d8ee9dc279f" providerId="ADAL" clId="{59AEA687-3EDC-4CFF-88DC-A40B9A4D8885}" dt="2019-11-25T10:42:09.592" v="25" actId="15"/>
        <pc:sldMkLst>
          <pc:docMk/>
          <pc:sldMk cId="423755731" sldId="295"/>
        </pc:sldMkLst>
        <pc:spChg chg="mod">
          <ac:chgData name="Jo Claes" userId="d64208f3-0076-4064-b6ac-7d8ee9dc279f" providerId="ADAL" clId="{59AEA687-3EDC-4CFF-88DC-A40B9A4D8885}" dt="2019-11-25T10:42:09.592" v="25" actId="15"/>
          <ac:spMkLst>
            <pc:docMk/>
            <pc:sldMk cId="423755731" sldId="29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C47E7-629B-40FF-A9B6-C48EFEB99100}" type="datetimeFigureOut">
              <a:rPr lang="fr-FR" smtClean="0"/>
              <a:t>29/06/2020</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37B04-E346-4859-9CA7-88FF33329E65}" type="slidenum">
              <a:rPr lang="fr-FR" smtClean="0"/>
              <a:t>‹#›</a:t>
            </a:fld>
            <a:endParaRPr lang="fr-FR"/>
          </a:p>
        </p:txBody>
      </p:sp>
    </p:spTree>
    <p:extLst>
      <p:ext uri="{BB962C8B-B14F-4D97-AF65-F5344CB8AC3E}">
        <p14:creationId xmlns:p14="http://schemas.microsoft.com/office/powerpoint/2010/main" val="619721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a:t>Click to edit Master title style</a:t>
            </a:r>
            <a:endParaRPr lang="fr-F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Tree>
    <p:extLst>
      <p:ext uri="{BB962C8B-B14F-4D97-AF65-F5344CB8AC3E}">
        <p14:creationId xmlns:p14="http://schemas.microsoft.com/office/powerpoint/2010/main" val="31436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Slide Number Placeholder 5"/>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195319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Slide Number Placeholder 5"/>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4139663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255006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4186493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994144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3987420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7" name="Date Placeholder 6"/>
          <p:cNvSpPr>
            <a:spLocks noGrp="1"/>
          </p:cNvSpPr>
          <p:nvPr>
            <p:ph type="dt" sz="half" idx="10"/>
          </p:nvPr>
        </p:nvSpPr>
        <p:spPr/>
        <p:txBody>
          <a:bodyPr/>
          <a:lstStyle/>
          <a:p>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532135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Date Placeholder 2"/>
          <p:cNvSpPr>
            <a:spLocks noGrp="1"/>
          </p:cNvSpPr>
          <p:nvPr>
            <p:ph type="dt" sz="half" idx="10"/>
          </p:nvPr>
        </p:nvSpPr>
        <p:spPr/>
        <p:txBody>
          <a:bodyPr/>
          <a:lstStyle/>
          <a:p>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3539859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4133154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289845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Slide Number Placeholder 5"/>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548972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1616719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444215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DC9DC11-BD25-480D-811A-D8D5A6A2F056}" type="slidenum">
              <a:rPr lang="fr-BE" smtClean="0"/>
              <a:t>‹#›</a:t>
            </a:fld>
            <a:endParaRPr lang="fr-BE"/>
          </a:p>
        </p:txBody>
      </p:sp>
    </p:spTree>
    <p:extLst>
      <p:ext uri="{BB962C8B-B14F-4D97-AF65-F5344CB8AC3E}">
        <p14:creationId xmlns:p14="http://schemas.microsoft.com/office/powerpoint/2010/main" val="4140503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13679540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18679690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11577662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11056013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7" name="Date Placeholder 6"/>
          <p:cNvSpPr>
            <a:spLocks noGrp="1"/>
          </p:cNvSpPr>
          <p:nvPr>
            <p:ph type="dt" sz="half" idx="10"/>
          </p:nvPr>
        </p:nvSpPr>
        <p:spPr/>
        <p:txBody>
          <a:bodyPr/>
          <a:lstStyle/>
          <a:p>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21195613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Date Placeholder 2"/>
          <p:cNvSpPr>
            <a:spLocks noGrp="1"/>
          </p:cNvSpPr>
          <p:nvPr>
            <p:ph type="dt" sz="half" idx="10"/>
          </p:nvPr>
        </p:nvSpPr>
        <p:spPr/>
        <p:txBody>
          <a:bodyPr/>
          <a:lstStyle/>
          <a:p>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10286131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374309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37634801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27449198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20259001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27012061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6EEAD88-7AB7-4352-89B4-BF917C658D05}" type="slidenum">
              <a:rPr lang="fr-BE" smtClean="0"/>
              <a:t>‹#›</a:t>
            </a:fld>
            <a:endParaRPr lang="fr-BE"/>
          </a:p>
        </p:txBody>
      </p:sp>
    </p:spTree>
    <p:extLst>
      <p:ext uri="{BB962C8B-B14F-4D97-AF65-F5344CB8AC3E}">
        <p14:creationId xmlns:p14="http://schemas.microsoft.com/office/powerpoint/2010/main" val="12059129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28401132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32726719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35992720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26526089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7" name="Date Placeholder 6"/>
          <p:cNvSpPr>
            <a:spLocks noGrp="1"/>
          </p:cNvSpPr>
          <p:nvPr>
            <p:ph type="dt" sz="half" idx="10"/>
          </p:nvPr>
        </p:nvSpPr>
        <p:spPr/>
        <p:txBody>
          <a:bodyPr/>
          <a:lstStyle/>
          <a:p>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8130889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Date Placeholder 2"/>
          <p:cNvSpPr>
            <a:spLocks noGrp="1"/>
          </p:cNvSpPr>
          <p:nvPr>
            <p:ph type="dt" sz="half" idx="10"/>
          </p:nvPr>
        </p:nvSpPr>
        <p:spPr/>
        <p:txBody>
          <a:bodyPr/>
          <a:lstStyle/>
          <a:p>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188708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Slide Number Placeholder 6"/>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39818095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10831731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627488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19197081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36228260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F73EC7F-79ED-4C17-9829-92AE53B2AB65}" type="slidenum">
              <a:rPr lang="fr-BE" smtClean="0"/>
              <a:t>‹#›</a:t>
            </a:fld>
            <a:endParaRPr lang="fr-BE"/>
          </a:p>
        </p:txBody>
      </p:sp>
    </p:spTree>
    <p:extLst>
      <p:ext uri="{BB962C8B-B14F-4D97-AF65-F5344CB8AC3E}">
        <p14:creationId xmlns:p14="http://schemas.microsoft.com/office/powerpoint/2010/main" val="41951001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40947417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33626767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2823497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176861887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7" name="Date Placeholder 6"/>
          <p:cNvSpPr>
            <a:spLocks noGrp="1"/>
          </p:cNvSpPr>
          <p:nvPr>
            <p:ph type="dt" sz="half" idx="10"/>
          </p:nvPr>
        </p:nvSpPr>
        <p:spPr/>
        <p:txBody>
          <a:bodyPr/>
          <a:lstStyle/>
          <a:p>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370908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9" name="Slide Number Placeholder 8"/>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31717609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Date Placeholder 2"/>
          <p:cNvSpPr>
            <a:spLocks noGrp="1"/>
          </p:cNvSpPr>
          <p:nvPr>
            <p:ph type="dt" sz="half" idx="10"/>
          </p:nvPr>
        </p:nvSpPr>
        <p:spPr/>
        <p:txBody>
          <a:bodyPr/>
          <a:lstStyle/>
          <a:p>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25554197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28887214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6238493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40022412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37597788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AF66AA0-E37C-4065-8BE7-D4086C065B53}" type="slidenum">
              <a:rPr lang="fr-BE" smtClean="0"/>
              <a:t>‹#›</a:t>
            </a:fld>
            <a:endParaRPr lang="fr-BE"/>
          </a:p>
        </p:txBody>
      </p:sp>
    </p:spTree>
    <p:extLst>
      <p:ext uri="{BB962C8B-B14F-4D97-AF65-F5344CB8AC3E}">
        <p14:creationId xmlns:p14="http://schemas.microsoft.com/office/powerpoint/2010/main" val="261047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5" name="Slide Number Placeholder 4"/>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141202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174744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116329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82D96C2-22FE-4AF3-8D8F-14EA9C9E2424}" type="slidenum">
              <a:rPr lang="fr-FR" smtClean="0"/>
              <a:t>‹#›</a:t>
            </a:fld>
            <a:endParaRPr lang="fr-FR"/>
          </a:p>
        </p:txBody>
      </p:sp>
    </p:spTree>
    <p:extLst>
      <p:ext uri="{BB962C8B-B14F-4D97-AF65-F5344CB8AC3E}">
        <p14:creationId xmlns:p14="http://schemas.microsoft.com/office/powerpoint/2010/main" val="61704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fr-FR" dirty="0"/>
          </a:p>
        </p:txBody>
      </p:sp>
      <p:sp>
        <p:nvSpPr>
          <p:cNvPr id="3" name="Text Placeholder 2"/>
          <p:cNvSpPr>
            <a:spLocks noGrp="1"/>
          </p:cNvSpPr>
          <p:nvPr>
            <p:ph type="body" idx="1"/>
          </p:nvPr>
        </p:nvSpPr>
        <p:spPr>
          <a:xfrm>
            <a:off x="457200" y="1600200"/>
            <a:ext cx="8229600" cy="49251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6" name="Slide Number Placeholder 5"/>
          <p:cNvSpPr>
            <a:spLocks noGrp="1"/>
          </p:cNvSpPr>
          <p:nvPr>
            <p:ph type="sldNum" sz="quarter" idx="4"/>
          </p:nvPr>
        </p:nvSpPr>
        <p:spPr>
          <a:xfrm>
            <a:off x="8820472" y="6597352"/>
            <a:ext cx="370384" cy="365125"/>
          </a:xfrm>
          <a:prstGeom prst="rect">
            <a:avLst/>
          </a:prstGeom>
        </p:spPr>
        <p:txBody>
          <a:bodyPr vert="horz" lIns="91440" tIns="45720" rIns="91440" bIns="45720" rtlCol="0" anchor="ctr"/>
          <a:lstStyle>
            <a:lvl1pPr algn="r">
              <a:defRPr sz="1200">
                <a:solidFill>
                  <a:schemeClr val="bg1"/>
                </a:solidFill>
              </a:defRPr>
            </a:lvl1pPr>
          </a:lstStyle>
          <a:p>
            <a:fld id="{582D96C2-22FE-4AF3-8D8F-14EA9C9E2424}" type="slidenum">
              <a:rPr lang="fr-FR" smtClean="0"/>
              <a:pPr/>
              <a:t>‹#›</a:t>
            </a:fld>
            <a:endParaRPr lang="fr-FR"/>
          </a:p>
        </p:txBody>
      </p:sp>
      <p:sp>
        <p:nvSpPr>
          <p:cNvPr id="7" name="Rectangle 6"/>
          <p:cNvSpPr/>
          <p:nvPr userDrawn="1"/>
        </p:nvSpPr>
        <p:spPr>
          <a:xfrm>
            <a:off x="8928000" y="0"/>
            <a:ext cx="21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ja-JP" altLang="en-US" sz="1400" b="1" dirty="0"/>
              <a:t>教材概要</a:t>
            </a:r>
            <a:endParaRPr lang="fr-BE" sz="1400" b="1" dirty="0"/>
          </a:p>
        </p:txBody>
      </p:sp>
    </p:spTree>
    <p:extLst>
      <p:ext uri="{BB962C8B-B14F-4D97-AF65-F5344CB8AC3E}">
        <p14:creationId xmlns:p14="http://schemas.microsoft.com/office/powerpoint/2010/main" val="2503332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FF0000"/>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9DC11-BD25-480D-811A-D8D5A6A2F056}" type="slidenum">
              <a:rPr lang="fr-BE" smtClean="0"/>
              <a:t>‹#›</a:t>
            </a:fld>
            <a:endParaRPr lang="fr-BE"/>
          </a:p>
        </p:txBody>
      </p:sp>
      <p:sp>
        <p:nvSpPr>
          <p:cNvPr id="7" name="Rectangle 6"/>
          <p:cNvSpPr/>
          <p:nvPr userDrawn="1"/>
        </p:nvSpPr>
        <p:spPr>
          <a:xfrm>
            <a:off x="8964488" y="0"/>
            <a:ext cx="1795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4225418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EAD88-7AB7-4352-89B4-BF917C658D05}" type="slidenum">
              <a:rPr lang="fr-BE" smtClean="0"/>
              <a:t>‹#›</a:t>
            </a:fld>
            <a:endParaRPr lang="fr-BE"/>
          </a:p>
        </p:txBody>
      </p:sp>
      <p:sp>
        <p:nvSpPr>
          <p:cNvPr id="7" name="Rectangle 6"/>
          <p:cNvSpPr/>
          <p:nvPr userDrawn="1"/>
        </p:nvSpPr>
        <p:spPr>
          <a:xfrm>
            <a:off x="8964488" y="0"/>
            <a:ext cx="179512"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651728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3EC7F-79ED-4C17-9829-92AE53B2AB65}" type="slidenum">
              <a:rPr lang="fr-BE" smtClean="0"/>
              <a:t>‹#›</a:t>
            </a:fld>
            <a:endParaRPr lang="fr-BE"/>
          </a:p>
        </p:txBody>
      </p:sp>
      <p:sp>
        <p:nvSpPr>
          <p:cNvPr id="7" name="Rectangle 6"/>
          <p:cNvSpPr/>
          <p:nvPr userDrawn="1"/>
        </p:nvSpPr>
        <p:spPr>
          <a:xfrm>
            <a:off x="8964488" y="0"/>
            <a:ext cx="179512"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6382056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66AA0-E37C-4065-8BE7-D4086C065B53}" type="slidenum">
              <a:rPr lang="fr-BE" smtClean="0"/>
              <a:t>‹#›</a:t>
            </a:fld>
            <a:endParaRPr lang="fr-BE"/>
          </a:p>
        </p:txBody>
      </p:sp>
      <p:sp>
        <p:nvSpPr>
          <p:cNvPr id="7" name="Rectangle 6"/>
          <p:cNvSpPr/>
          <p:nvPr userDrawn="1"/>
        </p:nvSpPr>
        <p:spPr>
          <a:xfrm>
            <a:off x="8964488" y="0"/>
            <a:ext cx="179512" cy="685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7252806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worldstainles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worldstainless.org/files/issf/Education/Japanese/Module_06_Mechanical_Properties_of_Stainless_Steels_jp.pdf" TargetMode="External"/><Relationship Id="rId13" Type="http://schemas.openxmlformats.org/officeDocument/2006/relationships/hyperlink" Target="https://www.worldstainless.org/files/issf/Education/Japanese/Module_11_Sustainability_jp.pdf" TargetMode="External"/><Relationship Id="rId3" Type="http://schemas.openxmlformats.org/officeDocument/2006/relationships/hyperlink" Target="https://www.worldstainless.org/files/issf/Education/Japanese/Module_02A_Stainless_Steel_Applications_Architecture_jp.pdf" TargetMode="External"/><Relationship Id="rId7" Type="http://schemas.openxmlformats.org/officeDocument/2006/relationships/hyperlink" Target="https://www.worldstainless.org/files/issf/Education/Japanese/Module_05_Corrosion_Resistance_of_Stainless_Steels_jp.pdf" TargetMode="External"/><Relationship Id="rId12" Type="http://schemas.openxmlformats.org/officeDocument/2006/relationships/hyperlink" Target="https://www.worldstainless.org/files/issf/Education/Japanese/Module_10_Forms_and_Availability_jp.pdf" TargetMode="External"/><Relationship Id="rId2" Type="http://schemas.openxmlformats.org/officeDocument/2006/relationships/hyperlink" Target="https://www.worldstainless.org/files/issf/Education/Japanese/Module_01_Stainless_Steel_in_Art_jp.pdf" TargetMode="External"/><Relationship Id="rId1" Type="http://schemas.openxmlformats.org/officeDocument/2006/relationships/slideLayout" Target="../slideLayouts/slideLayout2.xml"/><Relationship Id="rId6" Type="http://schemas.openxmlformats.org/officeDocument/2006/relationships/hyperlink" Target="https://www.worldstainless.org/files/issf/Education/Japanese/Module_04_What_are_stainless_steels_jp.pdf" TargetMode="External"/><Relationship Id="rId11" Type="http://schemas.openxmlformats.org/officeDocument/2006/relationships/hyperlink" Target="https://www.worldstainless.org/files/issf/Education/Japanese/Module_09_Joining_and_Fabricating_of_Stainless_Steels_jp.pdf" TargetMode="External"/><Relationship Id="rId5" Type="http://schemas.openxmlformats.org/officeDocument/2006/relationships/hyperlink" Target="https://www.worldstainless.org/files/issf/Education/Japanese/Module_03_Why_Stainless_Steel_jp.pdf" TargetMode="External"/><Relationship Id="rId10" Type="http://schemas.openxmlformats.org/officeDocument/2006/relationships/hyperlink" Target="https://www.worldstainless.org/files/issf/Education/Japanese/Module_08_Surface_Finishes_jp.pdf" TargetMode="External"/><Relationship Id="rId4" Type="http://schemas.openxmlformats.org/officeDocument/2006/relationships/hyperlink" Target="https://www.worldstainless.org/files/issf/Education/Japanese/Module_02B_Stainless_Steel_Applications_Infrastructure_jp.pdf" TargetMode="External"/><Relationship Id="rId9" Type="http://schemas.openxmlformats.org/officeDocument/2006/relationships/hyperlink" Target="https://www.worldstainless.org/files/issf/Education/Japanese/Module_07_Structural_Stainless_Steel_jp.pdf"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acebook.com/associacao.abinox/" TargetMode="External"/><Relationship Id="rId18" Type="http://schemas.openxmlformats.org/officeDocument/2006/relationships/hyperlink" Target="https://twitter.com/BSSAssoc" TargetMode="External"/><Relationship Id="rId26" Type="http://schemas.openxmlformats.org/officeDocument/2006/relationships/hyperlink" Target="https://www.linkedin.com/company/indian-stainless-steel-development-association-issda/" TargetMode="External"/><Relationship Id="rId3" Type="http://schemas.openxmlformats.org/officeDocument/2006/relationships/hyperlink" Target="https://www.linkedin.com/company/international-stainless-steel-forum" TargetMode="External"/><Relationship Id="rId21" Type="http://schemas.openxmlformats.org/officeDocument/2006/relationships/hyperlink" Target="https://twitter.com/IminoxMx" TargetMode="External"/><Relationship Id="rId7" Type="http://schemas.openxmlformats.org/officeDocument/2006/relationships/hyperlink" Target="https://www.youtube.com/user/worldstainless?gl=BE" TargetMode="External"/><Relationship Id="rId12" Type="http://schemas.openxmlformats.org/officeDocument/2006/relationships/hyperlink" Target="https://twitter.com/_abinox" TargetMode="External"/><Relationship Id="rId17" Type="http://schemas.openxmlformats.org/officeDocument/2006/relationships/hyperlink" Target="https://www.linkedin.com/company/british-stainless-steel-association-bssa-?trk=top_nav_home" TargetMode="External"/><Relationship Id="rId25" Type="http://schemas.openxmlformats.org/officeDocument/2006/relationships/hyperlink" Target="https://www.facebook.com/WZVRostfrei" TargetMode="External"/><Relationship Id="rId2" Type="http://schemas.openxmlformats.org/officeDocument/2006/relationships/image" Target="../media/image2.png"/><Relationship Id="rId16" Type="http://schemas.openxmlformats.org/officeDocument/2006/relationships/hyperlink" Target="https://www.facebook.com/Australian-Stainless-Steel-Development-Association-128427573876662/?fref=nf" TargetMode="External"/><Relationship Id="rId20" Type="http://schemas.openxmlformats.org/officeDocument/2006/relationships/hyperlink" Target="https://www.facebook.com/centroinox.associazione/" TargetMode="External"/><Relationship Id="rId29" Type="http://schemas.openxmlformats.org/officeDocument/2006/relationships/hyperlink" Target="https://www.facebook.com/stainlesssteelclub"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linkedin.com/company/abinox?trk=top_nav_home" TargetMode="External"/><Relationship Id="rId24" Type="http://schemas.openxmlformats.org/officeDocument/2006/relationships/image" Target="../media/image7.png"/><Relationship Id="rId5" Type="http://schemas.openxmlformats.org/officeDocument/2006/relationships/hyperlink" Target="https://twitter.com/ISSF1" TargetMode="External"/><Relationship Id="rId15" Type="http://schemas.openxmlformats.org/officeDocument/2006/relationships/hyperlink" Target="https://twitter.com/ASSDA1" TargetMode="External"/><Relationship Id="rId23" Type="http://schemas.openxmlformats.org/officeDocument/2006/relationships/hyperlink" Target="https://www.instagram.com/iminox.mx/" TargetMode="External"/><Relationship Id="rId28" Type="http://schemas.openxmlformats.org/officeDocument/2006/relationships/hyperlink" Target="https://www.facebook.com/IndianStainlessSteelDevelopmentAssociation" TargetMode="External"/><Relationship Id="rId10" Type="http://schemas.openxmlformats.org/officeDocument/2006/relationships/image" Target="../media/image6.png"/><Relationship Id="rId19" Type="http://schemas.openxmlformats.org/officeDocument/2006/relationships/hyperlink" Target="https://www.facebook.com/British.Stainless.Steel.Association/" TargetMode="External"/><Relationship Id="rId4" Type="http://schemas.openxmlformats.org/officeDocument/2006/relationships/image" Target="../media/image3.png"/><Relationship Id="rId9" Type="http://schemas.openxmlformats.org/officeDocument/2006/relationships/hyperlink" Target="https://www.facebook.com/International-Stainless-Steel-Forum-122311297815956/" TargetMode="External"/><Relationship Id="rId14" Type="http://schemas.openxmlformats.org/officeDocument/2006/relationships/hyperlink" Target="https://www.linkedin.com/company/australian-stainless-steel-development-association?trk=top_nav_home" TargetMode="External"/><Relationship Id="rId22" Type="http://schemas.openxmlformats.org/officeDocument/2006/relationships/hyperlink" Target="https://www.facebook.com/IminoxMX/" TargetMode="External"/><Relationship Id="rId27" Type="http://schemas.openxmlformats.org/officeDocument/2006/relationships/hyperlink" Target="https://twitter.com/nissda" TargetMode="External"/><Relationship Id="rId30" Type="http://schemas.openxmlformats.org/officeDocument/2006/relationships/hyperlink" Target="https://www.linkedin.com/company/warenzeichenverband-edelstahl-rostfrei-e.v./"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hyperlink" Target="https://www.facebook.com/stalenierdzewne" TargetMode="External"/><Relationship Id="rId18" Type="http://schemas.openxmlformats.org/officeDocument/2006/relationships/hyperlink" Target="https://twitter.com/IMOA_molybdenum" TargetMode="External"/><Relationship Id="rId3" Type="http://schemas.openxmlformats.org/officeDocument/2006/relationships/hyperlink" Target="https://twitter.com/NZHERA" TargetMode="External"/><Relationship Id="rId21" Type="http://schemas.openxmlformats.org/officeDocument/2006/relationships/hyperlink" Target="https://www.youtube.com/user/NickelInstitute" TargetMode="External"/><Relationship Id="rId7" Type="http://schemas.openxmlformats.org/officeDocument/2006/relationships/hyperlink" Target="https://www.linkedin.com/company/sassda/" TargetMode="External"/><Relationship Id="rId12" Type="http://schemas.openxmlformats.org/officeDocument/2006/relationships/image" Target="../media/image9.png"/><Relationship Id="rId17" Type="http://schemas.openxmlformats.org/officeDocument/2006/relationships/hyperlink" Target="https://www.linkedin.com/company/imoa?trk=top_nav_home" TargetMode="External"/><Relationship Id="rId2" Type="http://schemas.openxmlformats.org/officeDocument/2006/relationships/image" Target="../media/image8.png"/><Relationship Id="rId16" Type="http://schemas.openxmlformats.org/officeDocument/2006/relationships/hyperlink" Target="https://twitter.com/icdacr" TargetMode="External"/><Relationship Id="rId20" Type="http://schemas.openxmlformats.org/officeDocument/2006/relationships/hyperlink" Target="https://twitter.com/NickelInstitute" TargetMode="Externa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hyperlink" Target="http://www.cssc.org.cn/page66" TargetMode="External"/><Relationship Id="rId5" Type="http://schemas.openxmlformats.org/officeDocument/2006/relationships/hyperlink" Target="https://www.facebook.com/NZSSDA/" TargetMode="External"/><Relationship Id="rId15" Type="http://schemas.openxmlformats.org/officeDocument/2006/relationships/hyperlink" Target="https://www.linkedin.com/company/icdacr/" TargetMode="External"/><Relationship Id="rId10" Type="http://schemas.openxmlformats.org/officeDocument/2006/relationships/hyperlink" Target="https://www.facebook.com/southernafricastainlesssteeldevelopmentassociation" TargetMode="External"/><Relationship Id="rId19" Type="http://schemas.openxmlformats.org/officeDocument/2006/relationships/hyperlink" Target="https://www.linkedin.com/company/nickel-institute-brussels?trk=top_nav_home" TargetMode="External"/><Relationship Id="rId4" Type="http://schemas.openxmlformats.org/officeDocument/2006/relationships/image" Target="../media/image4.png"/><Relationship Id="rId9" Type="http://schemas.openxmlformats.org/officeDocument/2006/relationships/hyperlink" Target="https://twitter.com/sassda_sa" TargetMode="External"/><Relationship Id="rId14" Type="http://schemas.openxmlformats.org/officeDocument/2006/relationships/hyperlink" Target="https://www.facebook.com/TSSDA.stainless" TargetMode="External"/><Relationship Id="rId22"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linkedin.com/company/construiracier/" TargetMode="External"/><Relationship Id="rId7" Type="http://schemas.openxmlformats.org/officeDocument/2006/relationships/hyperlink" Target="https://www.youtube.com/user/teleacier" TargetMode="External"/><Relationship Id="rId12"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instagram.com/construiracier/" TargetMode="External"/><Relationship Id="rId5" Type="http://schemas.openxmlformats.org/officeDocument/2006/relationships/hyperlink" Target="https://twitter.com/ISSF1" TargetMode="Externa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www.facebook.com/construirAci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114" y="1743225"/>
            <a:ext cx="7772400" cy="1470025"/>
          </a:xfrm>
        </p:spPr>
        <p:txBody>
          <a:bodyPr/>
          <a:lstStyle/>
          <a:p>
            <a:r>
              <a:rPr lang="ja-JP" altLang="ja-JP" b="1" dirty="0">
                <a:latin typeface="ＭＳ Ｐゴシック" panose="020B0600070205080204" pitchFamily="50" charset="-128"/>
                <a:ea typeface="ＭＳ Ｐゴシック" panose="020B0600070205080204" pitchFamily="50" charset="-128"/>
              </a:rPr>
              <a:t>教材概要</a:t>
            </a:r>
            <a:endParaRPr lang="fr-FR" dirty="0">
              <a:latin typeface="ＭＳ Ｐゴシック" panose="020B0600070205080204" pitchFamily="50" charset="-128"/>
              <a:ea typeface="ＭＳ Ｐゴシック" panose="020B0600070205080204" pitchFamily="50" charset="-128"/>
            </a:endParaRPr>
          </a:p>
        </p:txBody>
      </p:sp>
      <p:sp>
        <p:nvSpPr>
          <p:cNvPr id="3" name="Subtitle 2"/>
          <p:cNvSpPr>
            <a:spLocks noGrp="1"/>
          </p:cNvSpPr>
          <p:nvPr>
            <p:ph type="subTitle" idx="1"/>
          </p:nvPr>
        </p:nvSpPr>
        <p:spPr>
          <a:xfrm>
            <a:off x="608114" y="3886200"/>
            <a:ext cx="7772400" cy="1415008"/>
          </a:xfrm>
        </p:spPr>
        <p:txBody>
          <a:bodyPr>
            <a:normAutofit fontScale="92500" lnSpcReduction="20000"/>
          </a:bodyPr>
          <a:lstStyle/>
          <a:p>
            <a:r>
              <a:rPr lang="ja-JP" altLang="en-US" dirty="0">
                <a:latin typeface="ＭＳ Ｐゴシック" panose="020B0600070205080204" pitchFamily="50" charset="-128"/>
                <a:ea typeface="ＭＳ Ｐゴシック" panose="020B0600070205080204" pitchFamily="50" charset="-128"/>
              </a:rPr>
              <a:t>目的</a:t>
            </a:r>
            <a:endParaRPr lang="fr-FR" dirty="0">
              <a:latin typeface="ＭＳ Ｐゴシック" panose="020B0600070205080204" pitchFamily="50" charset="-128"/>
              <a:ea typeface="ＭＳ Ｐゴシック" panose="020B0600070205080204" pitchFamily="50" charset="-128"/>
            </a:endParaRPr>
          </a:p>
          <a:p>
            <a:r>
              <a:rPr lang="ja-JP" altLang="ja-JP" dirty="0">
                <a:latin typeface="ＭＳ Ｐゴシック" panose="020B0600070205080204" pitchFamily="50" charset="-128"/>
                <a:ea typeface="ＭＳ Ｐゴシック" panose="020B0600070205080204" pitchFamily="50" charset="-128"/>
              </a:rPr>
              <a:t>この教材は建築・土木科</a:t>
            </a:r>
            <a:r>
              <a:rPr lang="ja-JP" altLang="en-US" dirty="0">
                <a:latin typeface="ＭＳ Ｐゴシック" panose="020B0600070205080204" pitchFamily="50" charset="-128"/>
                <a:ea typeface="ＭＳ Ｐゴシック" panose="020B0600070205080204" pitchFamily="50" charset="-128"/>
              </a:rPr>
              <a:t>の教師用教材で</a:t>
            </a:r>
            <a:r>
              <a:rPr lang="ja-JP" altLang="ja-JP" dirty="0">
                <a:latin typeface="ＭＳ Ｐゴシック" panose="020B0600070205080204" pitchFamily="50" charset="-128"/>
                <a:ea typeface="ＭＳ Ｐゴシック" panose="020B0600070205080204" pitchFamily="50" charset="-128"/>
              </a:rPr>
              <a:t>あ</a:t>
            </a:r>
            <a:r>
              <a:rPr lang="ja-JP" altLang="en-US" dirty="0">
                <a:latin typeface="ＭＳ Ｐゴシック" panose="020B0600070205080204" pitchFamily="50" charset="-128"/>
                <a:ea typeface="ＭＳ Ｐゴシック" panose="020B0600070205080204" pitchFamily="50" charset="-128"/>
              </a:rPr>
              <a:t>り、</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全体</a:t>
            </a:r>
            <a:r>
              <a:rPr lang="ja-JP" altLang="ja-JP" dirty="0">
                <a:latin typeface="ＭＳ Ｐゴシック" panose="020B0600070205080204" pitchFamily="50" charset="-128"/>
                <a:ea typeface="ＭＳ Ｐゴシック" panose="020B0600070205080204" pitchFamily="50" charset="-128"/>
              </a:rPr>
              <a:t>、また</a:t>
            </a:r>
            <a:r>
              <a:rPr lang="ja-JP" altLang="en-US" dirty="0">
                <a:latin typeface="ＭＳ Ｐゴシック" panose="020B0600070205080204" pitchFamily="50" charset="-128"/>
                <a:ea typeface="ＭＳ Ｐゴシック" panose="020B0600070205080204" pitchFamily="50" charset="-128"/>
              </a:rPr>
              <a:t>各章を</a:t>
            </a:r>
            <a:r>
              <a:rPr lang="ja-JP" altLang="ja-JP" dirty="0">
                <a:latin typeface="ＭＳ Ｐゴシック" panose="020B0600070205080204" pitchFamily="50" charset="-128"/>
                <a:ea typeface="ＭＳ Ｐゴシック" panose="020B0600070205080204" pitchFamily="50" charset="-128"/>
              </a:rPr>
              <a:t>個別に使用</a:t>
            </a:r>
            <a:r>
              <a:rPr lang="ja-JP" altLang="en-US" dirty="0">
                <a:latin typeface="ＭＳ Ｐゴシック" panose="020B0600070205080204" pitchFamily="50" charset="-128"/>
                <a:ea typeface="ＭＳ Ｐゴシック" panose="020B0600070205080204" pitchFamily="50" charset="-128"/>
              </a:rPr>
              <a:t>することが</a:t>
            </a:r>
            <a:r>
              <a:rPr lang="ja-JP" altLang="ja-JP" dirty="0">
                <a:latin typeface="ＭＳ Ｐゴシック" panose="020B0600070205080204" pitchFamily="50" charset="-128"/>
                <a:ea typeface="ＭＳ Ｐゴシック" panose="020B0600070205080204" pitchFamily="50" charset="-128"/>
              </a:rPr>
              <a:t>できる</a:t>
            </a:r>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0916" y="609"/>
            <a:ext cx="2716917" cy="1236103"/>
          </a:xfrm>
          <a:prstGeom prst="rect">
            <a:avLst/>
          </a:prstGeom>
        </p:spPr>
      </p:pic>
      <p:sp>
        <p:nvSpPr>
          <p:cNvPr id="6" name="Slide Number Placeholder 3">
            <a:extLst>
              <a:ext uri="{FF2B5EF4-FFF2-40B4-BE49-F238E27FC236}">
                <a16:creationId xmlns:a16="http://schemas.microsoft.com/office/drawing/2014/main" id="{4E78504C-2CEF-4925-BEFA-6D4F4FFCBC26}"/>
              </a:ext>
            </a:extLst>
          </p:cNvPr>
          <p:cNvSpPr txBox="1">
            <a:spLocks/>
          </p:cNvSpPr>
          <p:nvPr/>
        </p:nvSpPr>
        <p:spPr>
          <a:xfrm>
            <a:off x="8792191" y="6491978"/>
            <a:ext cx="370384"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82D96C2-22FE-4AF3-8D8F-14EA9C9E2424}" type="slidenum">
              <a:rPr lang="fr-FR" sz="1200" smtClean="0">
                <a:solidFill>
                  <a:schemeClr val="bg1"/>
                </a:solidFill>
              </a:rPr>
              <a:pPr algn="r"/>
              <a:t>1</a:t>
            </a:fld>
            <a:endParaRPr lang="fr-FR" sz="1200">
              <a:solidFill>
                <a:schemeClr val="bg1"/>
              </a:solidFill>
            </a:endParaRPr>
          </a:p>
        </p:txBody>
      </p:sp>
    </p:spTree>
    <p:extLst>
      <p:ext uri="{BB962C8B-B14F-4D97-AF65-F5344CB8AC3E}">
        <p14:creationId xmlns:p14="http://schemas.microsoft.com/office/powerpoint/2010/main" val="238795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ja-JP" altLang="en-US" dirty="0">
                <a:latin typeface="ＭＳ Ｐゴシック" panose="020B0600070205080204" pitchFamily="50" charset="-128"/>
                <a:ea typeface="ＭＳ Ｐゴシック" panose="020B0600070205080204" pitchFamily="50" charset="-128"/>
              </a:rPr>
              <a:t>作成：</a:t>
            </a:r>
            <a:r>
              <a:rPr lang="en-US" altLang="ja-JP" dirty="0">
                <a:latin typeface="ＭＳ Ｐゴシック" panose="020B0600070205080204" pitchFamily="50" charset="-128"/>
                <a:ea typeface="ＭＳ Ｐゴシック" panose="020B0600070205080204" pitchFamily="50" charset="-128"/>
              </a:rPr>
              <a:t>ISSF</a:t>
            </a:r>
            <a:r>
              <a:rPr lang="en-US" altLang="ja-JP" baseline="30000"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タスク・フォース</a:t>
            </a:r>
            <a:endParaRPr lang="fr-FR" dirty="0">
              <a:latin typeface="ＭＳ Ｐゴシック" panose="020B0600070205080204" pitchFamily="50" charset="-128"/>
              <a:ea typeface="ＭＳ Ｐゴシック" panose="020B0600070205080204" pitchFamily="50" charset="-128"/>
            </a:endParaRPr>
          </a:p>
        </p:txBody>
      </p:sp>
      <p:sp>
        <p:nvSpPr>
          <p:cNvPr id="8" name="Content Placeholder 7"/>
          <p:cNvSpPr>
            <a:spLocks noGrp="1"/>
          </p:cNvSpPr>
          <p:nvPr>
            <p:ph idx="1"/>
          </p:nvPr>
        </p:nvSpPr>
        <p:spPr>
          <a:xfrm>
            <a:off x="381741" y="1690689"/>
            <a:ext cx="8504808" cy="4736744"/>
          </a:xfrm>
        </p:spPr>
        <p:txBody>
          <a:bodyPr>
            <a:normAutofit/>
          </a:bodyPr>
          <a:lstStyle/>
          <a:p>
            <a:pPr marL="0" indent="0">
              <a:buNone/>
            </a:pPr>
            <a:r>
              <a:rPr lang="fr-FR" sz="2000" dirty="0" err="1">
                <a:ea typeface="ＭＳ Ｐゴシック" panose="020B0600070205080204" pitchFamily="50" charset="-128"/>
              </a:rPr>
              <a:t>Members</a:t>
            </a:r>
            <a:r>
              <a:rPr lang="fr-FR" sz="2000" dirty="0">
                <a:ea typeface="ＭＳ Ｐゴシック" panose="020B0600070205080204" pitchFamily="50" charset="-128"/>
              </a:rPr>
              <a:t>:</a:t>
            </a:r>
          </a:p>
          <a:p>
            <a:r>
              <a:rPr lang="fr-FR" sz="2000" dirty="0">
                <a:ea typeface="ＭＳ Ｐゴシック" panose="020B0600070205080204" pitchFamily="50" charset="-128"/>
              </a:rPr>
              <a:t>Eduardo </a:t>
            </a:r>
            <a:r>
              <a:rPr lang="fr-FR" sz="2000" dirty="0" err="1">
                <a:ea typeface="ＭＳ Ｐゴシック" panose="020B0600070205080204" pitchFamily="50" charset="-128"/>
              </a:rPr>
              <a:t>Carragueiro</a:t>
            </a:r>
            <a:r>
              <a:rPr lang="fr-FR" sz="2000" dirty="0">
                <a:ea typeface="ＭＳ Ｐゴシック" panose="020B0600070205080204" pitchFamily="50" charset="-128"/>
              </a:rPr>
              <a:t> (</a:t>
            </a:r>
            <a:r>
              <a:rPr lang="fr-FR" sz="2000" dirty="0" err="1">
                <a:ea typeface="ＭＳ Ｐゴシック" panose="020B0600070205080204" pitchFamily="50" charset="-128"/>
              </a:rPr>
              <a:t>Böllinghaus</a:t>
            </a:r>
            <a:r>
              <a:rPr lang="fr-FR" sz="2000" dirty="0">
                <a:ea typeface="ＭＳ Ｐゴシック" panose="020B0600070205080204" pitchFamily="50" charset="-128"/>
              </a:rPr>
              <a:t>)</a:t>
            </a:r>
          </a:p>
          <a:p>
            <a:r>
              <a:rPr lang="fr-FR" sz="2000" dirty="0">
                <a:ea typeface="ＭＳ Ｐゴシック" panose="020B0600070205080204" pitchFamily="50" charset="-128"/>
              </a:rPr>
              <a:t>Thiery </a:t>
            </a:r>
            <a:r>
              <a:rPr lang="fr-FR" sz="2000" dirty="0" err="1">
                <a:ea typeface="ＭＳ Ｐゴシック" panose="020B0600070205080204" pitchFamily="50" charset="-128"/>
              </a:rPr>
              <a:t>Cremailh</a:t>
            </a:r>
            <a:r>
              <a:rPr lang="fr-FR" sz="2000" dirty="0">
                <a:ea typeface="ＭＳ Ｐゴシック" panose="020B0600070205080204" pitchFamily="50" charset="-128"/>
              </a:rPr>
              <a:t> (</a:t>
            </a:r>
            <a:r>
              <a:rPr lang="fr-FR" sz="2000" dirty="0" err="1">
                <a:ea typeface="ＭＳ Ｐゴシック" panose="020B0600070205080204" pitchFamily="50" charset="-128"/>
              </a:rPr>
              <a:t>Schmolz</a:t>
            </a:r>
            <a:r>
              <a:rPr lang="fr-FR" sz="2000" dirty="0">
                <a:ea typeface="ＭＳ Ｐゴシック" panose="020B0600070205080204" pitchFamily="50" charset="-128"/>
              </a:rPr>
              <a:t> + </a:t>
            </a:r>
            <a:r>
              <a:rPr lang="fr-FR" sz="2000" dirty="0" err="1">
                <a:ea typeface="ＭＳ Ｐゴシック" panose="020B0600070205080204" pitchFamily="50" charset="-128"/>
              </a:rPr>
              <a:t>Bickenbach</a:t>
            </a:r>
            <a:r>
              <a:rPr lang="fr-FR" sz="2000" dirty="0">
                <a:ea typeface="ＭＳ Ｐゴシック" panose="020B0600070205080204" pitchFamily="50" charset="-128"/>
              </a:rPr>
              <a:t>) </a:t>
            </a:r>
          </a:p>
          <a:p>
            <a:r>
              <a:rPr lang="fr-FR" sz="2000" dirty="0">
                <a:ea typeface="ＭＳ Ｐゴシック" panose="020B0600070205080204" pitchFamily="50" charset="-128"/>
              </a:rPr>
              <a:t>Bernard Heritier (ISSF) </a:t>
            </a:r>
          </a:p>
          <a:p>
            <a:r>
              <a:rPr lang="fr-FR" sz="2000" dirty="0">
                <a:ea typeface="ＭＳ Ｐゴシック" panose="020B0600070205080204" pitchFamily="50" charset="-128"/>
              </a:rPr>
              <a:t>Clara Herrera (Deutsche </a:t>
            </a:r>
            <a:r>
              <a:rPr lang="fr-FR" sz="2000" dirty="0" err="1">
                <a:ea typeface="ＭＳ Ｐゴシック" panose="020B0600070205080204" pitchFamily="50" charset="-128"/>
              </a:rPr>
              <a:t>Edelstahl</a:t>
            </a:r>
            <a:r>
              <a:rPr lang="fr-FR" sz="2000" dirty="0">
                <a:ea typeface="ＭＳ Ｐゴシック" panose="020B0600070205080204" pitchFamily="50" charset="-128"/>
              </a:rPr>
              <a:t> </a:t>
            </a:r>
            <a:r>
              <a:rPr lang="fr-FR" sz="2000" dirty="0" err="1">
                <a:ea typeface="ＭＳ Ｐゴシック" panose="020B0600070205080204" pitchFamily="50" charset="-128"/>
              </a:rPr>
              <a:t>Werke</a:t>
            </a:r>
            <a:r>
              <a:rPr lang="fr-FR" sz="2000" dirty="0">
                <a:ea typeface="ＭＳ Ｐゴシック" panose="020B0600070205080204" pitchFamily="50" charset="-128"/>
              </a:rPr>
              <a:t>)</a:t>
            </a:r>
          </a:p>
          <a:p>
            <a:r>
              <a:rPr lang="fr-FR" sz="2000" dirty="0">
                <a:ea typeface="ＭＳ Ｐゴシック" panose="020B0600070205080204" pitchFamily="50" charset="-128"/>
              </a:rPr>
              <a:t>Jun Ishikawa (ISSF)</a:t>
            </a:r>
          </a:p>
          <a:p>
            <a:r>
              <a:rPr lang="fr-FR" sz="2000" dirty="0">
                <a:ea typeface="ＭＳ Ｐゴシック" panose="020B0600070205080204" pitchFamily="50" charset="-128"/>
              </a:rPr>
              <a:t>Marco </a:t>
            </a:r>
            <a:r>
              <a:rPr lang="fr-FR" sz="2000" dirty="0" err="1">
                <a:ea typeface="ＭＳ Ｐゴシック" panose="020B0600070205080204" pitchFamily="50" charset="-128"/>
              </a:rPr>
              <a:t>Massazza</a:t>
            </a:r>
            <a:r>
              <a:rPr lang="fr-FR" sz="2000" dirty="0">
                <a:ea typeface="ＭＳ Ｐゴシック" panose="020B0600070205080204" pitchFamily="50" charset="-128"/>
              </a:rPr>
              <a:t> (Cogne </a:t>
            </a:r>
            <a:r>
              <a:rPr lang="fr-FR" sz="2000" dirty="0" err="1">
                <a:ea typeface="ＭＳ Ｐゴシック" panose="020B0600070205080204" pitchFamily="50" charset="-128"/>
              </a:rPr>
              <a:t>Acciai</a:t>
            </a:r>
            <a:r>
              <a:rPr lang="fr-FR" sz="2000" dirty="0">
                <a:ea typeface="ＭＳ Ｐゴシック" panose="020B0600070205080204" pitchFamily="50" charset="-128"/>
              </a:rPr>
              <a:t> </a:t>
            </a:r>
            <a:r>
              <a:rPr lang="fr-FR" sz="2000" dirty="0" err="1">
                <a:ea typeface="ＭＳ Ｐゴシック" panose="020B0600070205080204" pitchFamily="50" charset="-128"/>
              </a:rPr>
              <a:t>Speciali</a:t>
            </a:r>
            <a:r>
              <a:rPr lang="fr-FR" sz="2000" dirty="0">
                <a:ea typeface="ＭＳ Ｐゴシック" panose="020B0600070205080204" pitchFamily="50" charset="-128"/>
              </a:rPr>
              <a:t>)</a:t>
            </a:r>
          </a:p>
          <a:p>
            <a:r>
              <a:rPr lang="fr-FR" sz="2000" dirty="0">
                <a:ea typeface="ＭＳ Ｐゴシック" panose="020B0600070205080204" pitchFamily="50" charset="-128"/>
              </a:rPr>
              <a:t>Thomas </a:t>
            </a:r>
            <a:r>
              <a:rPr lang="fr-FR" sz="2000" dirty="0" err="1">
                <a:ea typeface="ＭＳ Ｐゴシック" panose="020B0600070205080204" pitchFamily="50" charset="-128"/>
              </a:rPr>
              <a:t>Pauly</a:t>
            </a:r>
            <a:r>
              <a:rPr lang="fr-FR" sz="2000" dirty="0">
                <a:ea typeface="ＭＳ Ｐゴシック" panose="020B0600070205080204" pitchFamily="50" charset="-128"/>
              </a:rPr>
              <a:t> (Euro-Inox)</a:t>
            </a:r>
          </a:p>
          <a:p>
            <a:r>
              <a:rPr lang="fr-FR" sz="2000" dirty="0">
                <a:ea typeface="ＭＳ Ｐゴシック" panose="020B0600070205080204" pitchFamily="50" charset="-128"/>
              </a:rPr>
              <a:t>Luis </a:t>
            </a:r>
            <a:r>
              <a:rPr lang="fr-FR" sz="2000" dirty="0" err="1">
                <a:ea typeface="ＭＳ Ｐゴシック" panose="020B0600070205080204" pitchFamily="50" charset="-128"/>
              </a:rPr>
              <a:t>Peiro</a:t>
            </a:r>
            <a:r>
              <a:rPr lang="fr-FR" sz="2000" dirty="0">
                <a:ea typeface="ＭＳ Ｐゴシック" panose="020B0600070205080204" pitchFamily="50" charset="-128"/>
              </a:rPr>
              <a:t> (</a:t>
            </a:r>
            <a:r>
              <a:rPr lang="fr-FR" sz="2000" dirty="0" err="1">
                <a:ea typeface="ＭＳ Ｐゴシック" panose="020B0600070205080204" pitchFamily="50" charset="-128"/>
              </a:rPr>
              <a:t>Acerinox</a:t>
            </a:r>
            <a:r>
              <a:rPr lang="fr-FR" sz="2000" dirty="0">
                <a:ea typeface="ＭＳ Ｐゴシック" panose="020B0600070205080204" pitchFamily="50" charset="-128"/>
              </a:rPr>
              <a:t>)</a:t>
            </a:r>
          </a:p>
          <a:p>
            <a:endParaRPr lang="fr-FR" sz="2000" dirty="0">
              <a:ea typeface="ＭＳ Ｐゴシック" panose="020B0600070205080204" pitchFamily="50" charset="-128"/>
            </a:endParaRPr>
          </a:p>
          <a:p>
            <a:pPr marL="0" indent="0">
              <a:buNone/>
            </a:pPr>
            <a:r>
              <a:rPr lang="fr-FR" sz="2000" dirty="0">
                <a:ea typeface="ＭＳ Ｐゴシック" panose="020B0600070205080204" pitchFamily="50" charset="-128"/>
              </a:rPr>
              <a:t>* International Stainless Steel Forum, </a:t>
            </a:r>
            <a:r>
              <a:rPr lang="en-US" altLang="ja-JP" sz="2000" dirty="0">
                <a:ea typeface="ＭＳ Ｐゴシック" panose="020B0600070205080204" pitchFamily="50" charset="-128"/>
              </a:rPr>
              <a:t>Avenue de </a:t>
            </a:r>
            <a:r>
              <a:rPr lang="en-US" altLang="ja-JP" sz="2000" dirty="0" err="1">
                <a:ea typeface="ＭＳ Ｐゴシック" panose="020B0600070205080204" pitchFamily="50" charset="-128"/>
              </a:rPr>
              <a:t>Tervueren</a:t>
            </a:r>
            <a:r>
              <a:rPr lang="en-US" altLang="ja-JP" sz="2000" dirty="0">
                <a:ea typeface="ＭＳ Ｐゴシック" panose="020B0600070205080204" pitchFamily="50" charset="-128"/>
              </a:rPr>
              <a:t> 270</a:t>
            </a:r>
            <a:r>
              <a:rPr lang="fr-FR" sz="2000" dirty="0">
                <a:ea typeface="ＭＳ Ｐゴシック" panose="020B0600070205080204" pitchFamily="50" charset="-128"/>
              </a:rPr>
              <a:t>, B-1150  Brussels  </a:t>
            </a:r>
            <a:r>
              <a:rPr lang="fr-FR" sz="2000" dirty="0">
                <a:ea typeface="ＭＳ Ｐゴシック" panose="020B0600070205080204" pitchFamily="50" charset="-128"/>
                <a:hlinkClick r:id="rId2"/>
              </a:rPr>
              <a:t>www.worldstainless.org</a:t>
            </a:r>
            <a:endParaRPr lang="fr-FR" sz="2000" dirty="0">
              <a:ea typeface="ＭＳ Ｐゴシック" panose="020B0600070205080204" pitchFamily="50" charset="-128"/>
            </a:endParaRPr>
          </a:p>
        </p:txBody>
      </p:sp>
      <p:sp>
        <p:nvSpPr>
          <p:cNvPr id="4" name="Slide Number Placeholder 3"/>
          <p:cNvSpPr>
            <a:spLocks noGrp="1"/>
          </p:cNvSpPr>
          <p:nvPr>
            <p:ph type="sldNum" sz="quarter" idx="12"/>
          </p:nvPr>
        </p:nvSpPr>
        <p:spPr>
          <a:xfrm>
            <a:off x="8792191" y="6491978"/>
            <a:ext cx="370384" cy="365125"/>
          </a:xfrm>
        </p:spPr>
        <p:txBody>
          <a:bodyPr/>
          <a:lstStyle/>
          <a:p>
            <a:fld id="{582D96C2-22FE-4AF3-8D8F-14EA9C9E2424}" type="slidenum">
              <a:rPr lang="fr-FR" smtClean="0"/>
              <a:pPr/>
              <a:t>2</a:t>
            </a:fld>
            <a:endParaRPr lang="fr-FR"/>
          </a:p>
        </p:txBody>
      </p:sp>
    </p:spTree>
    <p:extLst>
      <p:ext uri="{BB962C8B-B14F-4D97-AF65-F5344CB8AC3E}">
        <p14:creationId xmlns:p14="http://schemas.microsoft.com/office/powerpoint/2010/main" val="354211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latin typeface="ＭＳ Ｐゴシック" panose="020B0600070205080204" pitchFamily="50" charset="-128"/>
                <a:ea typeface="ＭＳ Ｐゴシック" panose="020B0600070205080204" pitchFamily="50" charset="-128"/>
              </a:rPr>
              <a:t>監修：諮問委員会</a:t>
            </a:r>
            <a:endParaRPr lang="fr-FR" dirty="0">
              <a:latin typeface="ＭＳ Ｐゴシック" panose="020B0600070205080204" pitchFamily="50" charset="-128"/>
              <a:ea typeface="ＭＳ Ｐゴシック" panose="020B0600070205080204" pitchFamily="50" charset="-128"/>
            </a:endParaRPr>
          </a:p>
        </p:txBody>
      </p:sp>
      <p:sp>
        <p:nvSpPr>
          <p:cNvPr id="7" name="Content Placeholder 6"/>
          <p:cNvSpPr>
            <a:spLocks noGrp="1"/>
          </p:cNvSpPr>
          <p:nvPr>
            <p:ph idx="1"/>
          </p:nvPr>
        </p:nvSpPr>
        <p:spPr/>
        <p:txBody>
          <a:bodyPr>
            <a:normAutofit fontScale="92500" lnSpcReduction="20000"/>
          </a:bodyPr>
          <a:lstStyle/>
          <a:p>
            <a:pPr marL="0" indent="0">
              <a:buNone/>
            </a:pPr>
            <a:r>
              <a:rPr lang="fr-FR" sz="2400" dirty="0" err="1"/>
              <a:t>Members</a:t>
            </a:r>
            <a:r>
              <a:rPr lang="fr-FR" sz="2400" dirty="0"/>
              <a:t>:</a:t>
            </a:r>
          </a:p>
          <a:p>
            <a:r>
              <a:rPr lang="en-US" sz="2400" dirty="0"/>
              <a:t>Prof. Dinar </a:t>
            </a:r>
            <a:r>
              <a:rPr lang="en-US" sz="2400" dirty="0" err="1"/>
              <a:t>Camotim</a:t>
            </a:r>
            <a:r>
              <a:rPr lang="en-US" sz="2400" dirty="0"/>
              <a:t> (</a:t>
            </a:r>
            <a:r>
              <a:rPr lang="en-US" sz="2400" dirty="0" err="1"/>
              <a:t>Instituto</a:t>
            </a:r>
            <a:r>
              <a:rPr lang="en-US" sz="2400" dirty="0"/>
              <a:t> Superior </a:t>
            </a:r>
            <a:r>
              <a:rPr lang="en-US" sz="2400" dirty="0" err="1"/>
              <a:t>Técnico</a:t>
            </a:r>
            <a:r>
              <a:rPr lang="en-US" sz="2400" dirty="0"/>
              <a:t> , </a:t>
            </a:r>
            <a:r>
              <a:rPr lang="en-US" sz="2400" dirty="0" err="1"/>
              <a:t>Lisboa</a:t>
            </a:r>
            <a:r>
              <a:rPr lang="en-US" sz="2400" dirty="0"/>
              <a:t>, Portugal)</a:t>
            </a:r>
          </a:p>
          <a:p>
            <a:r>
              <a:rPr lang="en-US" sz="2400" dirty="0"/>
              <a:t>Prof. Katherine </a:t>
            </a:r>
            <a:r>
              <a:rPr lang="en-US" sz="2400" dirty="0" err="1"/>
              <a:t>Cashell</a:t>
            </a:r>
            <a:r>
              <a:rPr lang="en-US" sz="2400" dirty="0"/>
              <a:t> (Brunel University, London, UK)</a:t>
            </a:r>
          </a:p>
          <a:p>
            <a:r>
              <a:rPr lang="en-US" sz="2400" dirty="0"/>
              <a:t>Prof. </a:t>
            </a:r>
            <a:r>
              <a:rPr lang="en-US" sz="2400" dirty="0" err="1"/>
              <a:t>Christelle</a:t>
            </a:r>
            <a:r>
              <a:rPr lang="en-US" sz="2400" dirty="0"/>
              <a:t> </a:t>
            </a:r>
            <a:r>
              <a:rPr lang="en-US" sz="2400" dirty="0" err="1"/>
              <a:t>Gress</a:t>
            </a:r>
            <a:r>
              <a:rPr lang="en-US" sz="2400" dirty="0"/>
              <a:t> (</a:t>
            </a:r>
            <a:r>
              <a:rPr lang="en-US" sz="2400" dirty="0" err="1"/>
              <a:t>Ecole</a:t>
            </a:r>
            <a:r>
              <a:rPr lang="en-US" sz="2400" dirty="0"/>
              <a:t> </a:t>
            </a:r>
            <a:r>
              <a:rPr lang="en-US" sz="2400" dirty="0" err="1"/>
              <a:t>Nationale</a:t>
            </a:r>
            <a:r>
              <a:rPr lang="en-US" sz="2400" dirty="0"/>
              <a:t> </a:t>
            </a:r>
            <a:r>
              <a:rPr lang="en-US" sz="2400" dirty="0" err="1"/>
              <a:t>d’Architecture</a:t>
            </a:r>
            <a:r>
              <a:rPr lang="en-US" sz="2400" dirty="0"/>
              <a:t>, Strasbourg, France)</a:t>
            </a:r>
          </a:p>
          <a:p>
            <a:r>
              <a:rPr lang="en-US" sz="2400" dirty="0"/>
              <a:t>Prof. Laura </a:t>
            </a:r>
            <a:r>
              <a:rPr lang="en-US" sz="2400" dirty="0" err="1"/>
              <a:t>Daglio</a:t>
            </a:r>
            <a:r>
              <a:rPr lang="en-US" sz="2400" dirty="0"/>
              <a:t>  (</a:t>
            </a:r>
            <a:r>
              <a:rPr lang="en-US" sz="2400" dirty="0" err="1"/>
              <a:t>Politecnico</a:t>
            </a:r>
            <a:r>
              <a:rPr lang="en-US" sz="2400" dirty="0"/>
              <a:t> Milano, Italy)</a:t>
            </a:r>
          </a:p>
          <a:p>
            <a:r>
              <a:rPr lang="en-US" sz="2400" dirty="0"/>
              <a:t>Prof. Helmut </a:t>
            </a:r>
            <a:r>
              <a:rPr lang="en-US" sz="2400" dirty="0" err="1"/>
              <a:t>Hachul</a:t>
            </a:r>
            <a:r>
              <a:rPr lang="en-US" sz="2400" dirty="0"/>
              <a:t> (</a:t>
            </a:r>
            <a:r>
              <a:rPr lang="fr-FR" sz="2400" dirty="0" err="1"/>
              <a:t>Fachhochschule</a:t>
            </a:r>
            <a:r>
              <a:rPr lang="fr-FR" sz="2400" dirty="0"/>
              <a:t> Dortmund, Germany)</a:t>
            </a:r>
            <a:endParaRPr lang="en-US" sz="2400" dirty="0"/>
          </a:p>
          <a:p>
            <a:r>
              <a:rPr lang="en-US" sz="2400" dirty="0"/>
              <a:t>Prof. Satish Kumar (Indian Institute of Technology, Chennai, India)</a:t>
            </a:r>
          </a:p>
          <a:p>
            <a:r>
              <a:rPr lang="en-US" sz="2400" dirty="0"/>
              <a:t>Prof. </a:t>
            </a:r>
            <a:r>
              <a:rPr lang="fr-FR" sz="2400" dirty="0"/>
              <a:t>Satoshi Nara (</a:t>
            </a:r>
            <a:r>
              <a:rPr lang="fr-FR" sz="2400" dirty="0" err="1"/>
              <a:t>University</a:t>
            </a:r>
            <a:r>
              <a:rPr lang="fr-FR" sz="2400" dirty="0"/>
              <a:t> of Osaka, </a:t>
            </a:r>
            <a:r>
              <a:rPr lang="fr-FR" sz="2400" dirty="0" err="1"/>
              <a:t>Japan</a:t>
            </a:r>
            <a:r>
              <a:rPr lang="fr-FR" sz="2400" dirty="0"/>
              <a:t>)</a:t>
            </a:r>
          </a:p>
          <a:p>
            <a:r>
              <a:rPr lang="en-US" sz="2400" dirty="0"/>
              <a:t>Prof. Esther Real (</a:t>
            </a:r>
            <a:r>
              <a:rPr lang="fr-FR" sz="2400" dirty="0" err="1"/>
              <a:t>Universitat</a:t>
            </a:r>
            <a:r>
              <a:rPr lang="fr-FR" sz="2400" dirty="0"/>
              <a:t> </a:t>
            </a:r>
            <a:r>
              <a:rPr lang="fr-FR" sz="2400" dirty="0" err="1"/>
              <a:t>Politècnica</a:t>
            </a:r>
            <a:r>
              <a:rPr lang="fr-FR" sz="2400" dirty="0"/>
              <a:t> de </a:t>
            </a:r>
            <a:r>
              <a:rPr lang="fr-FR" sz="2400" dirty="0" err="1"/>
              <a:t>Cataluña</a:t>
            </a:r>
            <a:r>
              <a:rPr lang="fr-FR" sz="2400" dirty="0"/>
              <a:t>,</a:t>
            </a:r>
            <a:r>
              <a:rPr lang="it-IT" sz="2400" dirty="0"/>
              <a:t> Barcelona, Spain)</a:t>
            </a:r>
            <a:endParaRPr lang="en-US" sz="2400" dirty="0"/>
          </a:p>
          <a:p>
            <a:r>
              <a:rPr lang="en-US" sz="2400" dirty="0"/>
              <a:t>Prof. </a:t>
            </a:r>
            <a:r>
              <a:rPr lang="fr-FR" sz="2400" dirty="0"/>
              <a:t>Barbara Rossi (KU Leuven, </a:t>
            </a:r>
            <a:r>
              <a:rPr lang="fr-FR" sz="2400" dirty="0" err="1"/>
              <a:t>Belgium</a:t>
            </a:r>
            <a:r>
              <a:rPr lang="fr-FR" sz="2400" dirty="0"/>
              <a:t>)</a:t>
            </a:r>
          </a:p>
          <a:p>
            <a:r>
              <a:rPr lang="fr-FR" sz="2400" dirty="0"/>
              <a:t>Prof Antonio Santa-Rita (</a:t>
            </a:r>
            <a:r>
              <a:rPr lang="fr-FR" sz="2400" dirty="0" err="1"/>
              <a:t>Universi</a:t>
            </a:r>
            <a:r>
              <a:rPr lang="fr-FR" sz="2400" dirty="0"/>
              <a:t>  </a:t>
            </a:r>
            <a:r>
              <a:rPr lang="fr-FR" sz="2400" dirty="0" err="1"/>
              <a:t>Lusofona</a:t>
            </a:r>
            <a:r>
              <a:rPr lang="fr-FR" sz="2400" dirty="0"/>
              <a:t> … Lisboa, Portugal)</a:t>
            </a:r>
          </a:p>
          <a:p>
            <a:r>
              <a:rPr lang="en-US" sz="2400" dirty="0"/>
              <a:t>Prof. </a:t>
            </a:r>
            <a:r>
              <a:rPr lang="fr-FR" sz="2400" dirty="0"/>
              <a:t>Pedro </a:t>
            </a:r>
            <a:r>
              <a:rPr lang="fr-FR" sz="2400" dirty="0" err="1"/>
              <a:t>Vellasco</a:t>
            </a:r>
            <a:r>
              <a:rPr lang="fr-FR" sz="2400" dirty="0"/>
              <a:t> (</a:t>
            </a:r>
            <a:r>
              <a:rPr lang="it-IT" sz="2400" dirty="0"/>
              <a:t>Universidade do Estado do Rio de Janeiro, </a:t>
            </a:r>
            <a:r>
              <a:rPr lang="fr-FR" sz="2400" dirty="0" err="1"/>
              <a:t>Brazil</a:t>
            </a:r>
            <a:r>
              <a:rPr lang="fr-FR" sz="2400" dirty="0"/>
              <a:t>)</a:t>
            </a:r>
          </a:p>
        </p:txBody>
      </p:sp>
      <p:sp>
        <p:nvSpPr>
          <p:cNvPr id="6" name="Slide Number Placeholder 3">
            <a:extLst>
              <a:ext uri="{FF2B5EF4-FFF2-40B4-BE49-F238E27FC236}">
                <a16:creationId xmlns:a16="http://schemas.microsoft.com/office/drawing/2014/main" id="{239F970A-246A-40AA-8378-C55859E1FF68}"/>
              </a:ext>
            </a:extLst>
          </p:cNvPr>
          <p:cNvSpPr txBox="1">
            <a:spLocks/>
          </p:cNvSpPr>
          <p:nvPr/>
        </p:nvSpPr>
        <p:spPr>
          <a:xfrm>
            <a:off x="8792191" y="6491978"/>
            <a:ext cx="370384"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82D96C2-22FE-4AF3-8D8F-14EA9C9E2424}" type="slidenum">
              <a:rPr lang="fr-FR" sz="1200" smtClean="0">
                <a:solidFill>
                  <a:schemeClr val="bg1"/>
                </a:solidFill>
              </a:rPr>
              <a:pPr algn="r"/>
              <a:t>3</a:t>
            </a:fld>
            <a:endParaRPr lang="fr-FR" sz="1200">
              <a:solidFill>
                <a:schemeClr val="bg1"/>
              </a:solidFill>
            </a:endParaRPr>
          </a:p>
        </p:txBody>
      </p:sp>
    </p:spTree>
    <p:extLst>
      <p:ext uri="{BB962C8B-B14F-4D97-AF65-F5344CB8AC3E}">
        <p14:creationId xmlns:p14="http://schemas.microsoft.com/office/powerpoint/2010/main" val="4206346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latin typeface="ＭＳ Ｐゴシック" panose="020B0600070205080204" pitchFamily="50" charset="-128"/>
                <a:ea typeface="ＭＳ Ｐゴシック" panose="020B0600070205080204" pitchFamily="50" charset="-128"/>
              </a:rPr>
              <a:t>目次</a:t>
            </a:r>
            <a:endParaRPr lang="fr-FR" dirty="0">
              <a:latin typeface="ＭＳ Ｐゴシック" panose="020B0600070205080204" pitchFamily="50" charset="-128"/>
              <a:ea typeface="ＭＳ Ｐゴシック" panose="020B0600070205080204" pitchFamily="50" charset="-128"/>
            </a:endParaRPr>
          </a:p>
        </p:txBody>
      </p:sp>
      <p:sp>
        <p:nvSpPr>
          <p:cNvPr id="3" name="Content Placeholder 2"/>
          <p:cNvSpPr>
            <a:spLocks noGrp="1"/>
          </p:cNvSpPr>
          <p:nvPr>
            <p:ph idx="1"/>
          </p:nvPr>
        </p:nvSpPr>
        <p:spPr>
          <a:xfrm>
            <a:off x="344245" y="1412776"/>
            <a:ext cx="8355871" cy="4832029"/>
          </a:xfrm>
        </p:spPr>
        <p:txBody>
          <a:bodyPr>
            <a:noAutofit/>
          </a:bodyPr>
          <a:lstStyle/>
          <a:p>
            <a:pPr marL="514350" indent="-514350">
              <a:buFont typeface="+mj-lt"/>
              <a:buAutoNum type="arabicPeriod"/>
            </a:pPr>
            <a:r>
              <a:rPr lang="ja-JP" altLang="en-US" sz="1800" dirty="0">
                <a:latin typeface="ＭＳ Ｐゴシック" panose="020B0600070205080204" pitchFamily="50" charset="-128"/>
                <a:ea typeface="ＭＳ Ｐゴシック" panose="020B0600070205080204" pitchFamily="50" charset="-128"/>
                <a:hlinkClick r:id="rId2"/>
              </a:rPr>
              <a:t>芸術作品におけるステンレス</a:t>
            </a:r>
            <a:endParaRPr lang="en-US" altLang="ja-JP" sz="1800" dirty="0">
              <a:latin typeface="ＭＳ Ｐゴシック" panose="020B0600070205080204" pitchFamily="50" charset="-128"/>
              <a:ea typeface="ＭＳ Ｐゴシック" panose="020B0600070205080204" pitchFamily="50" charset="-128"/>
            </a:endParaRPr>
          </a:p>
          <a:p>
            <a:pPr marL="514350" indent="-514350">
              <a:buFont typeface="+mj-lt"/>
              <a:buAutoNum type="arabicPeriod"/>
            </a:pPr>
            <a:r>
              <a:rPr lang="en-US" sz="1800" dirty="0">
                <a:solidFill>
                  <a:srgbClr val="FF0000"/>
                </a:solidFill>
                <a:hlinkClick r:id="rId3"/>
              </a:rPr>
              <a:t>A  </a:t>
            </a:r>
            <a:r>
              <a:rPr lang="ja-JP" altLang="en-US" sz="1800" dirty="0">
                <a:hlinkClick r:id="rId3"/>
              </a:rPr>
              <a:t>建築向けのステンレス</a:t>
            </a:r>
            <a:endParaRPr lang="en-US" sz="1800" dirty="0"/>
          </a:p>
          <a:p>
            <a:pPr marL="400050" lvl="1" indent="0">
              <a:buNone/>
            </a:pPr>
            <a:r>
              <a:rPr lang="en-US" altLang="ja-JP" sz="1800" dirty="0">
                <a:latin typeface="ＭＳ Ｐゴシック" panose="020B0600070205080204" pitchFamily="50" charset="-128"/>
                <a:ea typeface="ＭＳ Ｐゴシック" panose="020B0600070205080204" pitchFamily="50" charset="-128"/>
              </a:rPr>
              <a:t>1-</a:t>
            </a:r>
            <a:r>
              <a:rPr lang="ja-JP" altLang="en-US" sz="1800" dirty="0">
                <a:latin typeface="ＭＳ Ｐゴシック" panose="020B0600070205080204" pitchFamily="50" charset="-128"/>
                <a:ea typeface="ＭＳ Ｐゴシック" panose="020B0600070205080204" pitchFamily="50" charset="-128"/>
              </a:rPr>
              <a:t>外装、</a:t>
            </a:r>
            <a:r>
              <a:rPr lang="en-US" altLang="ja-JP" sz="1800" dirty="0">
                <a:latin typeface="ＭＳ Ｐゴシック" panose="020B0600070205080204" pitchFamily="50" charset="-128"/>
                <a:ea typeface="ＭＳ Ｐゴシック" panose="020B0600070205080204" pitchFamily="50" charset="-128"/>
              </a:rPr>
              <a:t>2-</a:t>
            </a:r>
            <a:r>
              <a:rPr lang="ja-JP" altLang="en-US" sz="1800" dirty="0">
                <a:latin typeface="ＭＳ Ｐゴシック" panose="020B0600070205080204" pitchFamily="50" charset="-128"/>
                <a:ea typeface="ＭＳ Ｐゴシック" panose="020B0600070205080204" pitchFamily="50" charset="-128"/>
              </a:rPr>
              <a:t>壁面緑化工法、</a:t>
            </a:r>
            <a:r>
              <a:rPr lang="en-US" altLang="ja-JP" sz="1800" dirty="0">
                <a:latin typeface="ＭＳ Ｐゴシック" panose="020B0600070205080204" pitchFamily="50" charset="-128"/>
                <a:ea typeface="ＭＳ Ｐゴシック" panose="020B0600070205080204" pitchFamily="50" charset="-128"/>
              </a:rPr>
              <a:t>3-</a:t>
            </a:r>
            <a:r>
              <a:rPr lang="ja-JP" altLang="en-US" sz="1800" dirty="0">
                <a:latin typeface="ＭＳ Ｐゴシック" panose="020B0600070205080204" pitchFamily="50" charset="-128"/>
                <a:ea typeface="ＭＳ Ｐゴシック" panose="020B0600070205080204" pitchFamily="50" charset="-128"/>
              </a:rPr>
              <a:t>屋根材、</a:t>
            </a:r>
            <a:r>
              <a:rPr lang="en-US" altLang="ja-JP" sz="1800" dirty="0">
                <a:latin typeface="ＭＳ Ｐゴシック" panose="020B0600070205080204" pitchFamily="50" charset="-128"/>
                <a:ea typeface="ＭＳ Ｐゴシック" panose="020B0600070205080204" pitchFamily="50" charset="-128"/>
              </a:rPr>
              <a:t>4-</a:t>
            </a:r>
            <a:r>
              <a:rPr lang="ja-JP" altLang="en-US" sz="1800" dirty="0">
                <a:latin typeface="ＭＳ Ｐゴシック" panose="020B0600070205080204" pitchFamily="50" charset="-128"/>
                <a:ea typeface="ＭＳ Ｐゴシック" panose="020B0600070205080204" pitchFamily="50" charset="-128"/>
              </a:rPr>
              <a:t>内装装飾、</a:t>
            </a:r>
            <a:r>
              <a:rPr lang="en-US" altLang="ja-JP" sz="1800" dirty="0">
                <a:latin typeface="ＭＳ Ｐゴシック" panose="020B0600070205080204" pitchFamily="50" charset="-128"/>
                <a:ea typeface="ＭＳ Ｐゴシック" panose="020B0600070205080204" pitchFamily="50" charset="-128"/>
              </a:rPr>
              <a:t>5-</a:t>
            </a:r>
            <a:r>
              <a:rPr lang="ja-JP" altLang="en-US" sz="1800" dirty="0">
                <a:latin typeface="ＭＳ Ｐゴシック" panose="020B0600070205080204" pitchFamily="50" charset="-128"/>
                <a:ea typeface="ＭＳ Ｐゴシック" panose="020B0600070205080204" pitchFamily="50" charset="-128"/>
              </a:rPr>
              <a:t>配管、</a:t>
            </a:r>
            <a:endParaRPr lang="en-US" altLang="ja-JP" sz="1800" dirty="0">
              <a:latin typeface="ＭＳ Ｐゴシック" panose="020B0600070205080204" pitchFamily="50" charset="-128"/>
              <a:ea typeface="ＭＳ Ｐゴシック" panose="020B0600070205080204" pitchFamily="50" charset="-128"/>
            </a:endParaRPr>
          </a:p>
          <a:p>
            <a:pPr marL="400050" lvl="1" indent="0">
              <a:buNone/>
            </a:pPr>
            <a:r>
              <a:rPr lang="en-US" altLang="ja-JP" sz="1800" dirty="0">
                <a:latin typeface="ＭＳ Ｐゴシック" panose="020B0600070205080204" pitchFamily="50" charset="-128"/>
                <a:ea typeface="ＭＳ Ｐゴシック" panose="020B0600070205080204" pitchFamily="50" charset="-128"/>
              </a:rPr>
              <a:t>6-</a:t>
            </a:r>
            <a:r>
              <a:rPr lang="ja-JP" altLang="en-US" sz="1800" dirty="0">
                <a:latin typeface="ＭＳ Ｐゴシック" panose="020B0600070205080204" pitchFamily="50" charset="-128"/>
                <a:ea typeface="ＭＳ Ｐゴシック" panose="020B0600070205080204" pitchFamily="50" charset="-128"/>
              </a:rPr>
              <a:t>エスカレーターとエレベーター、</a:t>
            </a:r>
            <a:r>
              <a:rPr lang="en-US" altLang="ja-JP" sz="1800" dirty="0">
                <a:latin typeface="ＭＳ Ｐゴシック" panose="020B0600070205080204" pitchFamily="50" charset="-128"/>
                <a:ea typeface="ＭＳ Ｐゴシック" panose="020B0600070205080204" pitchFamily="50" charset="-128"/>
              </a:rPr>
              <a:t>7-</a:t>
            </a:r>
            <a:r>
              <a:rPr lang="ja-JP" altLang="en-US" sz="1800" dirty="0">
                <a:latin typeface="ＭＳ Ｐゴシック" panose="020B0600070205080204" pitchFamily="50" charset="-128"/>
                <a:ea typeface="ＭＳ Ｐゴシック" panose="020B0600070205080204" pitchFamily="50" charset="-128"/>
              </a:rPr>
              <a:t>空港、</a:t>
            </a:r>
            <a:r>
              <a:rPr lang="en-US" altLang="ja-JP" sz="1800" dirty="0">
                <a:latin typeface="ＭＳ Ｐゴシック" panose="020B0600070205080204" pitchFamily="50" charset="-128"/>
                <a:ea typeface="ＭＳ Ｐゴシック" panose="020B0600070205080204" pitchFamily="50" charset="-128"/>
              </a:rPr>
              <a:t>8-</a:t>
            </a:r>
            <a:r>
              <a:rPr lang="ja-JP" altLang="en-US" sz="1800" dirty="0">
                <a:latin typeface="ＭＳ Ｐゴシック" panose="020B0600070205080204" pitchFamily="50" charset="-128"/>
                <a:ea typeface="ＭＳ Ｐゴシック" panose="020B0600070205080204" pitchFamily="50" charset="-128"/>
              </a:rPr>
              <a:t>街路備品、</a:t>
            </a:r>
            <a:endParaRPr lang="en-US" altLang="ja-JP" sz="1800" dirty="0">
              <a:latin typeface="ＭＳ Ｐゴシック" panose="020B0600070205080204" pitchFamily="50" charset="-128"/>
              <a:ea typeface="ＭＳ Ｐゴシック" panose="020B0600070205080204" pitchFamily="50" charset="-128"/>
            </a:endParaRPr>
          </a:p>
          <a:p>
            <a:pPr marL="400050" lvl="1" indent="0">
              <a:buNone/>
            </a:pPr>
            <a:r>
              <a:rPr lang="en-US" altLang="ja-JP" sz="1800" dirty="0">
                <a:latin typeface="MS PGothic" panose="020B0600070205080204" pitchFamily="34" charset="-128"/>
                <a:ea typeface="MS PGothic" panose="020B0600070205080204" pitchFamily="34" charset="-128"/>
              </a:rPr>
              <a:t>9-</a:t>
            </a:r>
            <a:r>
              <a:rPr lang="ja-JP" altLang="en-US" sz="1800" dirty="0">
                <a:latin typeface="MS PGothic" panose="020B0600070205080204" pitchFamily="34" charset="-128"/>
                <a:ea typeface="MS PGothic" panose="020B0600070205080204" pitchFamily="34" charset="-128"/>
              </a:rPr>
              <a:t>修復、</a:t>
            </a:r>
            <a:r>
              <a:rPr lang="en-US" altLang="ja-JP" sz="1800" dirty="0">
                <a:latin typeface="MS PGothic" panose="020B0600070205080204" pitchFamily="34" charset="-128"/>
                <a:ea typeface="MS PGothic" panose="020B0600070205080204" pitchFamily="34" charset="-128"/>
              </a:rPr>
              <a:t>10-</a:t>
            </a:r>
            <a:r>
              <a:rPr lang="ja-JP" altLang="en-US" sz="1800" dirty="0">
                <a:latin typeface="MS PGothic" panose="020B0600070205080204" pitchFamily="34" charset="-128"/>
                <a:ea typeface="MS PGothic" panose="020B0600070205080204" pitchFamily="34" charset="-128"/>
              </a:rPr>
              <a:t>アリーナ、</a:t>
            </a:r>
            <a:r>
              <a:rPr lang="en-US" altLang="ja-JP" sz="1800" dirty="0">
                <a:latin typeface="MS PGothic" panose="020B0600070205080204" pitchFamily="34" charset="-128"/>
                <a:ea typeface="MS PGothic" panose="020B0600070205080204" pitchFamily="34" charset="-128"/>
              </a:rPr>
              <a:t>11-</a:t>
            </a:r>
            <a:r>
              <a:rPr lang="ja-JP" altLang="ja-JP" sz="1800" dirty="0">
                <a:latin typeface="MS PGothic" panose="020B0600070205080204" pitchFamily="34" charset="-128"/>
                <a:ea typeface="MS PGothic" panose="020B0600070205080204" pitchFamily="34" charset="-128"/>
              </a:rPr>
              <a:t>スイミング・プール</a:t>
            </a:r>
            <a:endParaRPr lang="nl-BE" altLang="ja-JP" sz="1800" dirty="0">
              <a:latin typeface="MS PGothic" panose="020B0600070205080204" pitchFamily="34" charset="-128"/>
              <a:ea typeface="MS PGothic" panose="020B0600070205080204" pitchFamily="34" charset="-128"/>
            </a:endParaRPr>
          </a:p>
          <a:p>
            <a:pPr marL="0" indent="0">
              <a:buNone/>
            </a:pPr>
            <a:r>
              <a:rPr lang="ja-JP" altLang="en-US" sz="1800" dirty="0">
                <a:solidFill>
                  <a:srgbClr val="FF0000"/>
                </a:solidFill>
                <a:latin typeface="MS PGothic" panose="020B0600070205080204" pitchFamily="34" charset="-128"/>
                <a:ea typeface="MS PGothic" panose="020B0600070205080204" pitchFamily="34" charset="-128"/>
              </a:rPr>
              <a:t>　　　</a:t>
            </a:r>
            <a:r>
              <a:rPr lang="fr-FR" sz="1800" dirty="0">
                <a:solidFill>
                  <a:srgbClr val="FF0000"/>
                </a:solidFill>
                <a:latin typeface="MS PGothic" panose="020B0600070205080204" pitchFamily="34" charset="-128"/>
                <a:ea typeface="MS PGothic" panose="020B0600070205080204" pitchFamily="34" charset="-128"/>
                <a:hlinkClick r:id="rId4"/>
              </a:rPr>
              <a:t>B</a:t>
            </a:r>
            <a:r>
              <a:rPr lang="fr-FR" sz="1800" dirty="0">
                <a:latin typeface="MS PGothic" panose="020B0600070205080204" pitchFamily="34" charset="-128"/>
                <a:ea typeface="MS PGothic" panose="020B0600070205080204" pitchFamily="34" charset="-128"/>
                <a:hlinkClick r:id="rId4"/>
              </a:rPr>
              <a:t> </a:t>
            </a:r>
            <a:r>
              <a:rPr lang="ja-JP" altLang="en-US" sz="1800" dirty="0">
                <a:latin typeface="MS PGothic" panose="020B0600070205080204" pitchFamily="34" charset="-128"/>
                <a:ea typeface="MS PGothic" panose="020B0600070205080204" pitchFamily="34" charset="-128"/>
                <a:hlinkClick r:id="rId4"/>
              </a:rPr>
              <a:t>インフラストラクチャー向けのステンレス</a:t>
            </a:r>
            <a:endParaRPr lang="fr-FR" sz="1800" dirty="0">
              <a:latin typeface="MS PGothic" panose="020B0600070205080204" pitchFamily="34" charset="-128"/>
              <a:ea typeface="MS PGothic" panose="020B0600070205080204" pitchFamily="34" charset="-128"/>
            </a:endParaRPr>
          </a:p>
          <a:p>
            <a:pPr marL="400050" lvl="1" indent="0">
              <a:buNone/>
            </a:pPr>
            <a:r>
              <a:rPr lang="en-US" altLang="ja-JP" sz="1800" dirty="0">
                <a:latin typeface="MS PGothic" panose="020B0600070205080204" pitchFamily="34" charset="-128"/>
                <a:ea typeface="MS PGothic" panose="020B0600070205080204" pitchFamily="34" charset="-128"/>
              </a:rPr>
              <a:t>1-</a:t>
            </a:r>
            <a:r>
              <a:rPr lang="ja-JP" altLang="en-US" sz="1800" dirty="0">
                <a:latin typeface="MS PGothic" panose="020B0600070205080204" pitchFamily="34" charset="-128"/>
                <a:ea typeface="MS PGothic" panose="020B0600070205080204" pitchFamily="34" charset="-128"/>
              </a:rPr>
              <a:t>給・配水管</a:t>
            </a:r>
            <a:r>
              <a:rPr lang="nl-BE" altLang="ja-JP" sz="1800" dirty="0">
                <a:latin typeface="MS PGothic" panose="020B0600070205080204" pitchFamily="34" charset="-128"/>
                <a:ea typeface="MS PGothic" panose="020B0600070205080204" pitchFamily="34" charset="-128"/>
              </a:rPr>
              <a:t>, </a:t>
            </a:r>
            <a:r>
              <a:rPr lang="en-US" sz="1800" dirty="0">
                <a:latin typeface="MS PGothic" panose="020B0600070205080204" pitchFamily="34" charset="-128"/>
                <a:ea typeface="MS PGothic" panose="020B0600070205080204" pitchFamily="34" charset="-128"/>
              </a:rPr>
              <a:t>2 – </a:t>
            </a:r>
            <a:r>
              <a:rPr lang="ja-JP" altLang="en-US" sz="1800" dirty="0">
                <a:latin typeface="MS PGothic" panose="020B0600070205080204" pitchFamily="34" charset="-128"/>
                <a:ea typeface="MS PGothic" panose="020B0600070205080204" pitchFamily="34" charset="-128"/>
              </a:rPr>
              <a:t>橋梁</a:t>
            </a:r>
            <a:r>
              <a:rPr lang="en-US" sz="1800" dirty="0">
                <a:latin typeface="MS PGothic" panose="020B0600070205080204" pitchFamily="34" charset="-128"/>
                <a:ea typeface="MS PGothic" panose="020B0600070205080204" pitchFamily="34" charset="-128"/>
              </a:rPr>
              <a:t>  3 –</a:t>
            </a:r>
            <a:r>
              <a:rPr lang="ja-JP" altLang="en-US" sz="1800" dirty="0">
                <a:latin typeface="MS PGothic" panose="020B0600070205080204" pitchFamily="34" charset="-128"/>
                <a:ea typeface="MS PGothic" panose="020B0600070205080204" pitchFamily="34" charset="-128"/>
              </a:rPr>
              <a:t>護岸</a:t>
            </a:r>
            <a:endParaRPr lang="nl-BE" altLang="ja-JP" sz="1800" dirty="0">
              <a:latin typeface="MS PGothic" panose="020B0600070205080204" pitchFamily="34" charset="-128"/>
              <a:ea typeface="MS PGothic" panose="020B0600070205080204" pitchFamily="34" charset="-128"/>
            </a:endParaRPr>
          </a:p>
          <a:p>
            <a:pPr marL="457200" lvl="1" indent="-457200">
              <a:buFont typeface="+mj-lt"/>
              <a:buAutoNum type="arabicPeriod" startAt="3"/>
            </a:pPr>
            <a:r>
              <a:rPr lang="ja-JP" altLang="en-US" sz="1800" dirty="0">
                <a:latin typeface="MS PGothic" panose="020B0600070205080204" pitchFamily="34" charset="-128"/>
                <a:ea typeface="MS PGothic" panose="020B0600070205080204" pitchFamily="34" charset="-128"/>
                <a:hlinkClick r:id="rId5"/>
              </a:rPr>
              <a:t>なぜステンレスを選ぶのか</a:t>
            </a:r>
            <a:endParaRPr lang="ja-JP" altLang="en-US" sz="1800" dirty="0">
              <a:latin typeface="MS PGothic" panose="020B0600070205080204" pitchFamily="34" charset="-128"/>
              <a:ea typeface="MS PGothic" panose="020B0600070205080204" pitchFamily="34" charset="-128"/>
            </a:endParaRPr>
          </a:p>
          <a:p>
            <a:pPr marL="457200" lvl="1" indent="-457200">
              <a:buFont typeface="+mj-lt"/>
              <a:buAutoNum type="arabicPeriod" startAt="3"/>
            </a:pPr>
            <a:r>
              <a:rPr lang="ja-JP" altLang="en-US" sz="1800" dirty="0">
                <a:latin typeface="MS PGothic" panose="020B0600070205080204" pitchFamily="34" charset="-128"/>
                <a:ea typeface="MS PGothic" panose="020B0600070205080204" pitchFamily="34" charset="-128"/>
                <a:hlinkClick r:id="rId6"/>
              </a:rPr>
              <a:t>ステンレスの特性</a:t>
            </a:r>
            <a:endParaRPr lang="ja-JP" altLang="en-US" sz="1800" dirty="0">
              <a:latin typeface="MS PGothic" panose="020B0600070205080204" pitchFamily="34" charset="-128"/>
              <a:ea typeface="MS PGothic" panose="020B0600070205080204" pitchFamily="34" charset="-128"/>
            </a:endParaRPr>
          </a:p>
          <a:p>
            <a:pPr marL="457200" lvl="1" indent="-457200">
              <a:buFont typeface="+mj-lt"/>
              <a:buAutoNum type="arabicPeriod" startAt="3"/>
            </a:pPr>
            <a:r>
              <a:rPr lang="ja-JP" altLang="en-US" sz="1800" dirty="0">
                <a:latin typeface="ＭＳ Ｐゴシック" panose="020B0600070205080204" pitchFamily="50" charset="-128"/>
                <a:ea typeface="ＭＳ Ｐゴシック" panose="020B0600070205080204" pitchFamily="50" charset="-128"/>
                <a:hlinkClick r:id="rId7"/>
              </a:rPr>
              <a:t>ステンレスの耐食性</a:t>
            </a:r>
            <a:endParaRPr lang="ja-JP" altLang="en-US" sz="1800" dirty="0">
              <a:latin typeface="ＭＳ Ｐゴシック" panose="020B0600070205080204" pitchFamily="50" charset="-128"/>
              <a:ea typeface="ＭＳ Ｐゴシック" panose="020B0600070205080204" pitchFamily="50" charset="-128"/>
            </a:endParaRPr>
          </a:p>
          <a:p>
            <a:pPr marL="457200" lvl="1" indent="-457200">
              <a:buFont typeface="+mj-lt"/>
              <a:buAutoNum type="arabicPeriod" startAt="3"/>
            </a:pPr>
            <a:r>
              <a:rPr lang="ja-JP" altLang="en-US" sz="1800" dirty="0">
                <a:latin typeface="ＭＳ Ｐゴシック" panose="020B0600070205080204" pitchFamily="50" charset="-128"/>
                <a:ea typeface="ＭＳ Ｐゴシック" panose="020B0600070205080204" pitchFamily="50" charset="-128"/>
                <a:hlinkClick r:id="rId8"/>
              </a:rPr>
              <a:t>ステンレスの機械的性質</a:t>
            </a:r>
            <a:endParaRPr lang="en-US" altLang="ja-JP" sz="1800" dirty="0">
              <a:latin typeface="ＭＳ Ｐゴシック" panose="020B0600070205080204" pitchFamily="50" charset="-128"/>
              <a:ea typeface="ＭＳ Ｐゴシック" panose="020B0600070205080204" pitchFamily="50" charset="-128"/>
            </a:endParaRPr>
          </a:p>
          <a:p>
            <a:pPr marL="457200" lvl="1" indent="-457200">
              <a:buFont typeface="+mj-lt"/>
              <a:buAutoNum type="arabicPeriod" startAt="3"/>
            </a:pPr>
            <a:r>
              <a:rPr lang="ja-JP" altLang="en-US" sz="1800" dirty="0">
                <a:latin typeface="ＭＳ Ｐゴシック" panose="020B0600070205080204" pitchFamily="50" charset="-128"/>
                <a:ea typeface="ＭＳ Ｐゴシック" panose="020B0600070205080204" pitchFamily="50" charset="-128"/>
                <a:hlinkClick r:id="rId9"/>
              </a:rPr>
              <a:t>構造用途　</a:t>
            </a:r>
            <a:r>
              <a:rPr lang="en-US" altLang="ja-JP" sz="1800" dirty="0">
                <a:latin typeface="ＭＳ Ｐゴシック" panose="020B0600070205080204" pitchFamily="50" charset="-128"/>
                <a:ea typeface="ＭＳ Ｐゴシック" panose="020B0600070205080204" pitchFamily="50" charset="-128"/>
                <a:hlinkClick r:id="rId9"/>
              </a:rPr>
              <a:t>7A-</a:t>
            </a:r>
            <a:r>
              <a:rPr lang="ja-JP" altLang="en-US" sz="1800" dirty="0">
                <a:latin typeface="ＭＳ Ｐゴシック" panose="020B0600070205080204" pitchFamily="50" charset="-128"/>
                <a:ea typeface="ＭＳ Ｐゴシック" panose="020B0600070205080204" pitchFamily="50" charset="-128"/>
                <a:hlinkClick r:id="rId9"/>
              </a:rPr>
              <a:t>鉄筋棒鋼、</a:t>
            </a:r>
            <a:r>
              <a:rPr lang="en-US" altLang="ja-JP" sz="1800" dirty="0">
                <a:latin typeface="ＭＳ Ｐゴシック" panose="020B0600070205080204" pitchFamily="50" charset="-128"/>
                <a:ea typeface="ＭＳ Ｐゴシック" panose="020B0600070205080204" pitchFamily="50" charset="-128"/>
                <a:hlinkClick r:id="rId9"/>
              </a:rPr>
              <a:t>7B-</a:t>
            </a:r>
            <a:r>
              <a:rPr lang="ja-JP" altLang="en-US" sz="1800" dirty="0">
                <a:latin typeface="ＭＳ Ｐゴシック" panose="020B0600070205080204" pitchFamily="50" charset="-128"/>
                <a:ea typeface="ＭＳ Ｐゴシック" panose="020B0600070205080204" pitchFamily="50" charset="-128"/>
                <a:hlinkClick r:id="rId9"/>
              </a:rPr>
              <a:t>鋼板</a:t>
            </a:r>
            <a:endParaRPr lang="en-US" altLang="ja-JP" sz="1800" dirty="0">
              <a:latin typeface="ＭＳ Ｐゴシック" panose="020B0600070205080204" pitchFamily="50" charset="-128"/>
              <a:ea typeface="ＭＳ Ｐゴシック" panose="020B0600070205080204" pitchFamily="50" charset="-128"/>
            </a:endParaRPr>
          </a:p>
          <a:p>
            <a:pPr marL="457200" lvl="1" indent="-457200">
              <a:buFont typeface="+mj-lt"/>
              <a:buAutoNum type="arabicPeriod" startAt="3"/>
            </a:pPr>
            <a:r>
              <a:rPr lang="ja-JP" altLang="en-US" sz="1800" dirty="0">
                <a:latin typeface="ＭＳ Ｐゴシック" panose="020B0600070205080204" pitchFamily="50" charset="-128"/>
                <a:ea typeface="ＭＳ Ｐゴシック" panose="020B0600070205080204" pitchFamily="50" charset="-128"/>
                <a:hlinkClick r:id="rId10"/>
              </a:rPr>
              <a:t>表面仕上</a:t>
            </a:r>
            <a:endParaRPr lang="en-US" altLang="ja-JP" sz="1800" dirty="0">
              <a:latin typeface="ＭＳ Ｐゴシック" panose="020B0600070205080204" pitchFamily="50" charset="-128"/>
              <a:ea typeface="ＭＳ Ｐゴシック" panose="020B0600070205080204" pitchFamily="50" charset="-128"/>
            </a:endParaRPr>
          </a:p>
          <a:p>
            <a:pPr marL="457200" lvl="1" indent="-457200">
              <a:buFont typeface="+mj-lt"/>
              <a:buAutoNum type="arabicPeriod" startAt="3"/>
            </a:pPr>
            <a:r>
              <a:rPr lang="ja-JP" altLang="en-US" sz="1800" dirty="0">
                <a:latin typeface="ＭＳ Ｐゴシック" panose="020B0600070205080204" pitchFamily="50" charset="-128"/>
                <a:ea typeface="ＭＳ Ｐゴシック" panose="020B0600070205080204" pitchFamily="50" charset="-128"/>
                <a:hlinkClick r:id="rId11"/>
              </a:rPr>
              <a:t>ステンレスの接合</a:t>
            </a:r>
            <a:endParaRPr lang="en-US" altLang="ja-JP" sz="1800" dirty="0">
              <a:latin typeface="ＭＳ Ｐゴシック" panose="020B0600070205080204" pitchFamily="50" charset="-128"/>
              <a:ea typeface="ＭＳ Ｐゴシック" panose="020B0600070205080204" pitchFamily="50" charset="-128"/>
            </a:endParaRPr>
          </a:p>
          <a:p>
            <a:pPr marL="457200" lvl="1" indent="-457200">
              <a:buFont typeface="+mj-lt"/>
              <a:buAutoNum type="arabicPeriod" startAt="3"/>
            </a:pPr>
            <a:r>
              <a:rPr lang="ja-JP" altLang="en-US" sz="1800" dirty="0">
                <a:latin typeface="ＭＳ Ｐゴシック" panose="020B0600070205080204" pitchFamily="50" charset="-128"/>
                <a:ea typeface="ＭＳ Ｐゴシック" panose="020B0600070205080204" pitchFamily="50" charset="-128"/>
                <a:hlinkClick r:id="rId12"/>
              </a:rPr>
              <a:t>形状と供給体制</a:t>
            </a:r>
            <a:endParaRPr lang="en-US" altLang="ja-JP" sz="1800" dirty="0">
              <a:latin typeface="ＭＳ Ｐゴシック" panose="020B0600070205080204" pitchFamily="50" charset="-128"/>
              <a:ea typeface="ＭＳ Ｐゴシック" panose="020B0600070205080204" pitchFamily="50" charset="-128"/>
            </a:endParaRPr>
          </a:p>
          <a:p>
            <a:pPr marL="457200" lvl="1" indent="-457200">
              <a:buFont typeface="+mj-lt"/>
              <a:buAutoNum type="arabicPeriod" startAt="3"/>
            </a:pPr>
            <a:r>
              <a:rPr lang="ja-JP" altLang="en-US" sz="1800" dirty="0">
                <a:latin typeface="ＭＳ Ｐゴシック" panose="020B0600070205080204" pitchFamily="50" charset="-128"/>
                <a:ea typeface="ＭＳ Ｐゴシック" panose="020B0600070205080204" pitchFamily="50" charset="-128"/>
                <a:hlinkClick r:id="rId13"/>
              </a:rPr>
              <a:t>ステンレスのサステナビリティ（持続可能性）</a:t>
            </a:r>
            <a:endParaRPr lang="ja-JP" altLang="en-US" sz="1800" dirty="0">
              <a:latin typeface="ＭＳ Ｐゴシック" panose="020B0600070205080204" pitchFamily="50" charset="-128"/>
              <a:ea typeface="ＭＳ Ｐゴシック" panose="020B0600070205080204" pitchFamily="50" charset="-128"/>
            </a:endParaRPr>
          </a:p>
        </p:txBody>
      </p:sp>
      <p:sp>
        <p:nvSpPr>
          <p:cNvPr id="4" name="Slide Number Placeholder 3"/>
          <p:cNvSpPr>
            <a:spLocks noGrp="1"/>
          </p:cNvSpPr>
          <p:nvPr>
            <p:ph type="sldNum" sz="quarter" idx="12"/>
          </p:nvPr>
        </p:nvSpPr>
        <p:spPr>
          <a:xfrm>
            <a:off x="6457950" y="6356351"/>
            <a:ext cx="2057400" cy="365125"/>
          </a:xfrm>
        </p:spPr>
        <p:txBody>
          <a:bodyPr/>
          <a:lstStyle/>
          <a:p>
            <a:fld id="{582D96C2-22FE-4AF3-8D8F-14EA9C9E2424}" type="slidenum">
              <a:rPr lang="fr-FR" smtClean="0"/>
              <a:t>4</a:t>
            </a:fld>
            <a:endParaRPr lang="fr-FR" dirty="0"/>
          </a:p>
        </p:txBody>
      </p:sp>
      <p:sp>
        <p:nvSpPr>
          <p:cNvPr id="5" name="Slide Number Placeholder 3">
            <a:extLst>
              <a:ext uri="{FF2B5EF4-FFF2-40B4-BE49-F238E27FC236}">
                <a16:creationId xmlns:a16="http://schemas.microsoft.com/office/drawing/2014/main" id="{4A83FE1C-1464-475D-A2B3-52126AD94A9A}"/>
              </a:ext>
            </a:extLst>
          </p:cNvPr>
          <p:cNvSpPr txBox="1">
            <a:spLocks/>
          </p:cNvSpPr>
          <p:nvPr/>
        </p:nvSpPr>
        <p:spPr>
          <a:xfrm>
            <a:off x="8792191" y="6491978"/>
            <a:ext cx="370384"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82D96C2-22FE-4AF3-8D8F-14EA9C9E2424}" type="slidenum">
              <a:rPr lang="fr-FR" sz="1200" smtClean="0">
                <a:solidFill>
                  <a:schemeClr val="bg1"/>
                </a:solidFill>
              </a:rPr>
              <a:pPr algn="r"/>
              <a:t>4</a:t>
            </a:fld>
            <a:endParaRPr lang="fr-FR" sz="1200">
              <a:solidFill>
                <a:schemeClr val="bg1"/>
              </a:solidFill>
            </a:endParaRPr>
          </a:p>
        </p:txBody>
      </p:sp>
    </p:spTree>
    <p:extLst>
      <p:ext uri="{BB962C8B-B14F-4D97-AF65-F5344CB8AC3E}">
        <p14:creationId xmlns:p14="http://schemas.microsoft.com/office/powerpoint/2010/main" val="423755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3200" b="1" dirty="0">
                <a:latin typeface="ＭＳ Ｐゴシック" panose="020B0600070205080204" pitchFamily="50" charset="-128"/>
                <a:ea typeface="ＭＳ Ｐゴシック" panose="020B0600070205080204" pitchFamily="50" charset="-128"/>
              </a:rPr>
              <a:t>世界各地のステンレス協会</a:t>
            </a:r>
            <a:br>
              <a:rPr lang="en-US" altLang="ja-JP" sz="3200" b="1" dirty="0">
                <a:latin typeface="ＭＳ Ｐゴシック" panose="020B0600070205080204" pitchFamily="50" charset="-128"/>
                <a:ea typeface="ＭＳ Ｐゴシック" panose="020B0600070205080204" pitchFamily="50" charset="-128"/>
              </a:rPr>
            </a:br>
            <a:r>
              <a:rPr lang="ja-JP" altLang="ja-JP" sz="3200" b="1" dirty="0">
                <a:latin typeface="ＭＳ Ｐゴシック" panose="020B0600070205080204" pitchFamily="50" charset="-128"/>
                <a:ea typeface="ＭＳ Ｐゴシック" panose="020B0600070205080204" pitchFamily="50" charset="-128"/>
              </a:rPr>
              <a:t>（情報の無料ダウンロードが可能）</a:t>
            </a:r>
            <a:endParaRPr kumimoji="1" lang="ja-JP" altLang="en-US" sz="3200" b="1" dirty="0">
              <a:latin typeface="ＭＳ Ｐゴシック" panose="020B0600070205080204" pitchFamily="50" charset="-128"/>
              <a:ea typeface="ＭＳ Ｐゴシック" panose="020B0600070205080204" pitchFamily="50" charset="-128"/>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750" y="1573805"/>
            <a:ext cx="8003849" cy="4413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Slide Number Placeholder 3">
            <a:extLst>
              <a:ext uri="{FF2B5EF4-FFF2-40B4-BE49-F238E27FC236}">
                <a16:creationId xmlns:a16="http://schemas.microsoft.com/office/drawing/2014/main" id="{1A2FC792-FB39-48EB-B67A-85CFE786D39E}"/>
              </a:ext>
            </a:extLst>
          </p:cNvPr>
          <p:cNvSpPr txBox="1">
            <a:spLocks/>
          </p:cNvSpPr>
          <p:nvPr/>
        </p:nvSpPr>
        <p:spPr>
          <a:xfrm>
            <a:off x="8792191" y="6491978"/>
            <a:ext cx="370384"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82D96C2-22FE-4AF3-8D8F-14EA9C9E2424}" type="slidenum">
              <a:rPr lang="fr-FR" sz="1200" smtClean="0">
                <a:solidFill>
                  <a:schemeClr val="bg1"/>
                </a:solidFill>
              </a:rPr>
              <a:pPr algn="r"/>
              <a:t>5</a:t>
            </a:fld>
            <a:endParaRPr lang="fr-FR" sz="1200">
              <a:solidFill>
                <a:schemeClr val="bg1"/>
              </a:solidFill>
            </a:endParaRPr>
          </a:p>
        </p:txBody>
      </p:sp>
      <p:pic>
        <p:nvPicPr>
          <p:cNvPr id="21" name="Picture 1">
            <a:hlinkClick r:id="rId3"/>
            <a:extLst>
              <a:ext uri="{FF2B5EF4-FFF2-40B4-BE49-F238E27FC236}">
                <a16:creationId xmlns:a16="http://schemas.microsoft.com/office/drawing/2014/main" id="{E8FC7B81-5DE5-4EC1-9189-DCD214A8A0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4054" y="204265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hlinkClick r:id="rId5"/>
            <a:extLst>
              <a:ext uri="{FF2B5EF4-FFF2-40B4-BE49-F238E27FC236}">
                <a16:creationId xmlns:a16="http://schemas.microsoft.com/office/drawing/2014/main" id="{584E37FA-2036-4277-AFFA-B52EEBFDCB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66597" y="204408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hlinkClick r:id="rId7"/>
            <a:extLst>
              <a:ext uri="{FF2B5EF4-FFF2-40B4-BE49-F238E27FC236}">
                <a16:creationId xmlns:a16="http://schemas.microsoft.com/office/drawing/2014/main" id="{998A7E3D-2097-41FA-9EB7-4D16A80B3BC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56913" y="203963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9">
            <a:hlinkClick r:id="rId9"/>
            <a:extLst>
              <a:ext uri="{FF2B5EF4-FFF2-40B4-BE49-F238E27FC236}">
                <a16:creationId xmlns:a16="http://schemas.microsoft.com/office/drawing/2014/main" id="{8A6F1CEC-4F34-4A3D-B16C-4B2F3C12BFD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55054" y="2034587"/>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
            <a:hlinkClick r:id="rId11"/>
            <a:extLst>
              <a:ext uri="{FF2B5EF4-FFF2-40B4-BE49-F238E27FC236}">
                <a16:creationId xmlns:a16="http://schemas.microsoft.com/office/drawing/2014/main" id="{8A90F568-5B9E-486B-80A9-FECD6BE6EF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2425927"/>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1">
            <a:hlinkClick r:id="rId12"/>
            <a:extLst>
              <a:ext uri="{FF2B5EF4-FFF2-40B4-BE49-F238E27FC236}">
                <a16:creationId xmlns:a16="http://schemas.microsoft.com/office/drawing/2014/main" id="{C66DA7EC-06B1-4AB8-94F2-16B74864647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8719" y="2427362"/>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9">
            <a:hlinkClick r:id="rId13"/>
            <a:extLst>
              <a:ext uri="{FF2B5EF4-FFF2-40B4-BE49-F238E27FC236}">
                <a16:creationId xmlns:a16="http://schemas.microsoft.com/office/drawing/2014/main" id="{D4135AB1-7144-4AAB-9149-B602273E2A7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48976" y="2425927"/>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
            <a:hlinkClick r:id="rId14"/>
            <a:extLst>
              <a:ext uri="{FF2B5EF4-FFF2-40B4-BE49-F238E27FC236}">
                <a16:creationId xmlns:a16="http://schemas.microsoft.com/office/drawing/2014/main" id="{28BFAA97-4BFE-46F3-AFB7-D3A00454B2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2780928"/>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1">
            <a:hlinkClick r:id="rId15"/>
            <a:extLst>
              <a:ext uri="{FF2B5EF4-FFF2-40B4-BE49-F238E27FC236}">
                <a16:creationId xmlns:a16="http://schemas.microsoft.com/office/drawing/2014/main" id="{1807E12F-A997-49AA-ADAE-B082B7D417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8719" y="2782363"/>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9">
            <a:hlinkClick r:id="rId16"/>
            <a:extLst>
              <a:ext uri="{FF2B5EF4-FFF2-40B4-BE49-F238E27FC236}">
                <a16:creationId xmlns:a16="http://schemas.microsoft.com/office/drawing/2014/main" id="{A3ACEA8A-87D8-4410-AA5B-E3DB588BF2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48976" y="2780928"/>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
            <a:hlinkClick r:id="rId17"/>
            <a:extLst>
              <a:ext uri="{FF2B5EF4-FFF2-40B4-BE49-F238E27FC236}">
                <a16:creationId xmlns:a16="http://schemas.microsoft.com/office/drawing/2014/main" id="{1B819135-DD58-4B04-AAB3-799106D7F2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3140968"/>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1">
            <a:hlinkClick r:id="rId18"/>
            <a:extLst>
              <a:ext uri="{FF2B5EF4-FFF2-40B4-BE49-F238E27FC236}">
                <a16:creationId xmlns:a16="http://schemas.microsoft.com/office/drawing/2014/main" id="{9788DF77-CA58-4789-AEE8-004C2946803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8719" y="3142403"/>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9">
            <a:hlinkClick r:id="rId19"/>
            <a:extLst>
              <a:ext uri="{FF2B5EF4-FFF2-40B4-BE49-F238E27FC236}">
                <a16:creationId xmlns:a16="http://schemas.microsoft.com/office/drawing/2014/main" id="{DD5AC1D3-093F-4D2A-9856-380B72666F7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48976" y="3140968"/>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9">
            <a:hlinkClick r:id="rId20"/>
            <a:extLst>
              <a:ext uri="{FF2B5EF4-FFF2-40B4-BE49-F238E27FC236}">
                <a16:creationId xmlns:a16="http://schemas.microsoft.com/office/drawing/2014/main" id="{391FD583-43EA-4395-8D47-40CC9922677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4054" y="3823429"/>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1">
            <a:hlinkClick r:id="rId21"/>
            <a:extLst>
              <a:ext uri="{FF2B5EF4-FFF2-40B4-BE49-F238E27FC236}">
                <a16:creationId xmlns:a16="http://schemas.microsoft.com/office/drawing/2014/main" id="{3D52B4EC-1218-4AA4-8DF5-D3FDDA6A95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6176" y="422352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9">
            <a:hlinkClick r:id="rId22"/>
            <a:extLst>
              <a:ext uri="{FF2B5EF4-FFF2-40B4-BE49-F238E27FC236}">
                <a16:creationId xmlns:a16="http://schemas.microsoft.com/office/drawing/2014/main" id="{F2AD6887-2AB2-4484-A23B-C2CDAA62057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74135" y="4227562"/>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hlinkClick r:id="rId23"/>
            <a:extLst>
              <a:ext uri="{FF2B5EF4-FFF2-40B4-BE49-F238E27FC236}">
                <a16:creationId xmlns:a16="http://schemas.microsoft.com/office/drawing/2014/main" id="{B5C66E26-E6B1-492F-A06B-B4F04EF3E42E}"/>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6779680" y="4224270"/>
            <a:ext cx="208800" cy="208800"/>
          </a:xfrm>
          <a:prstGeom prst="rect">
            <a:avLst/>
          </a:prstGeom>
        </p:spPr>
      </p:pic>
      <p:pic>
        <p:nvPicPr>
          <p:cNvPr id="38" name="Picture 19">
            <a:hlinkClick r:id="rId25"/>
            <a:extLst>
              <a:ext uri="{FF2B5EF4-FFF2-40B4-BE49-F238E27FC236}">
                <a16:creationId xmlns:a16="http://schemas.microsoft.com/office/drawing/2014/main" id="{BEA08AF9-BDF9-40C7-A86F-CFFD635271C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52027" y="4517731"/>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1">
            <a:hlinkClick r:id="rId26"/>
            <a:extLst>
              <a:ext uri="{FF2B5EF4-FFF2-40B4-BE49-F238E27FC236}">
                <a16:creationId xmlns:a16="http://schemas.microsoft.com/office/drawing/2014/main" id="{419D6578-99D1-43E6-BFC3-06D06F8608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4092" y="486916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1">
            <a:hlinkClick r:id="rId27"/>
            <a:extLst>
              <a:ext uri="{FF2B5EF4-FFF2-40B4-BE49-F238E27FC236}">
                <a16:creationId xmlns:a16="http://schemas.microsoft.com/office/drawing/2014/main" id="{E4B051F7-1B1D-4F77-8EDE-83C6D2ACED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6635" y="487059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9">
            <a:hlinkClick r:id="rId28"/>
            <a:extLst>
              <a:ext uri="{FF2B5EF4-FFF2-40B4-BE49-F238E27FC236}">
                <a16:creationId xmlns:a16="http://schemas.microsoft.com/office/drawing/2014/main" id="{9A6DEAAA-7B04-4609-9FA5-05979E2BFBB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46892" y="486916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
            <a:hlinkClick r:id="rId26"/>
            <a:extLst>
              <a:ext uri="{FF2B5EF4-FFF2-40B4-BE49-F238E27FC236}">
                <a16:creationId xmlns:a16="http://schemas.microsoft.com/office/drawing/2014/main" id="{200F7538-1EA6-481E-8AE1-28BA458843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4092" y="558924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1">
            <a:hlinkClick r:id="rId27"/>
            <a:extLst>
              <a:ext uri="{FF2B5EF4-FFF2-40B4-BE49-F238E27FC236}">
                <a16:creationId xmlns:a16="http://schemas.microsoft.com/office/drawing/2014/main" id="{FE3BCCEB-4EDA-4553-95BC-07F9C7BE285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6635" y="559067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9">
            <a:hlinkClick r:id="rId29"/>
            <a:extLst>
              <a:ext uri="{FF2B5EF4-FFF2-40B4-BE49-F238E27FC236}">
                <a16:creationId xmlns:a16="http://schemas.microsoft.com/office/drawing/2014/main" id="{0EBCF42D-90E8-476C-B61D-786D5C39EAF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46892" y="558924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
            <a:hlinkClick r:id="rId30"/>
            <a:extLst>
              <a:ext uri="{FF2B5EF4-FFF2-40B4-BE49-F238E27FC236}">
                <a16:creationId xmlns:a16="http://schemas.microsoft.com/office/drawing/2014/main" id="{B0B947DA-53AD-48FC-A80E-68B46FD191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4092" y="4509120"/>
            <a:ext cx="209550" cy="20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053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3200" b="1" dirty="0">
                <a:latin typeface="ＭＳ Ｐゴシック" panose="020B0600070205080204" pitchFamily="50" charset="-128"/>
                <a:ea typeface="ＭＳ Ｐゴシック" panose="020B0600070205080204" pitchFamily="50" charset="-128"/>
              </a:rPr>
              <a:t>世界各地のステンレス協会</a:t>
            </a:r>
            <a:br>
              <a:rPr lang="en-US" altLang="ja-JP" sz="3200" b="1" dirty="0">
                <a:latin typeface="ＭＳ Ｐゴシック" panose="020B0600070205080204" pitchFamily="50" charset="-128"/>
                <a:ea typeface="ＭＳ Ｐゴシック" panose="020B0600070205080204" pitchFamily="50" charset="-128"/>
              </a:rPr>
            </a:br>
            <a:r>
              <a:rPr lang="ja-JP" altLang="ja-JP" sz="3200" b="1" dirty="0">
                <a:latin typeface="ＭＳ Ｐゴシック" panose="020B0600070205080204" pitchFamily="50" charset="-128"/>
                <a:ea typeface="ＭＳ Ｐゴシック" panose="020B0600070205080204" pitchFamily="50" charset="-128"/>
              </a:rPr>
              <a:t>（情報の無料ダウンロードが可能）</a:t>
            </a:r>
            <a:endParaRPr kumimoji="1" lang="ja-JP" altLang="en-US" sz="3200" b="1" dirty="0">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87F7056E-4688-42B2-8736-471BF53EFFB2}"/>
              </a:ext>
            </a:extLst>
          </p:cNvPr>
          <p:cNvSpPr txBox="1"/>
          <p:nvPr/>
        </p:nvSpPr>
        <p:spPr>
          <a:xfrm>
            <a:off x="539552" y="6402814"/>
            <a:ext cx="4104456" cy="338554"/>
          </a:xfrm>
          <a:prstGeom prst="rect">
            <a:avLst/>
          </a:prstGeom>
          <a:noFill/>
        </p:spPr>
        <p:txBody>
          <a:bodyPr wrap="square" rtlCol="0">
            <a:spAutoFit/>
          </a:bodyPr>
          <a:lstStyle/>
          <a:p>
            <a:r>
              <a:rPr kumimoji="1" lang="en-US" altLang="ja-JP" sz="1600" dirty="0"/>
              <a:t>*Stainless Steel Development Association</a:t>
            </a:r>
            <a:endParaRPr kumimoji="1" lang="ja-JP" altLang="en-US" sz="1600" dirty="0"/>
          </a:p>
        </p:txBody>
      </p:sp>
      <p:pic>
        <p:nvPicPr>
          <p:cNvPr id="23" name="Picture 2">
            <a:extLst>
              <a:ext uri="{FF2B5EF4-FFF2-40B4-BE49-F238E27FC236}">
                <a16:creationId xmlns:a16="http://schemas.microsoft.com/office/drawing/2014/main" id="{7FABBF31-A502-4A80-80C0-DE366350DD0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3174" y="1571348"/>
            <a:ext cx="8031274" cy="4921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3">
            <a:extLst>
              <a:ext uri="{FF2B5EF4-FFF2-40B4-BE49-F238E27FC236}">
                <a16:creationId xmlns:a16="http://schemas.microsoft.com/office/drawing/2014/main" id="{DD9ED9D6-077D-4A2E-B850-9A131905924F}"/>
              </a:ext>
            </a:extLst>
          </p:cNvPr>
          <p:cNvSpPr txBox="1">
            <a:spLocks/>
          </p:cNvSpPr>
          <p:nvPr/>
        </p:nvSpPr>
        <p:spPr>
          <a:xfrm>
            <a:off x="8792191" y="6491978"/>
            <a:ext cx="370384"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82D96C2-22FE-4AF3-8D8F-14EA9C9E2424}" type="slidenum">
              <a:rPr lang="fr-FR" sz="1200" smtClean="0">
                <a:solidFill>
                  <a:schemeClr val="bg1"/>
                </a:solidFill>
              </a:rPr>
              <a:pPr algn="r"/>
              <a:t>6</a:t>
            </a:fld>
            <a:endParaRPr lang="fr-FR" sz="1200">
              <a:solidFill>
                <a:schemeClr val="bg1"/>
              </a:solidFill>
            </a:endParaRPr>
          </a:p>
        </p:txBody>
      </p:sp>
      <p:pic>
        <p:nvPicPr>
          <p:cNvPr id="16" name="Picture 21">
            <a:hlinkClick r:id="rId3"/>
            <a:extLst>
              <a:ext uri="{FF2B5EF4-FFF2-40B4-BE49-F238E27FC236}">
                <a16:creationId xmlns:a16="http://schemas.microsoft.com/office/drawing/2014/main" id="{AA00DB37-B62A-4E2A-BC81-1C4DCAFF63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4047" y="208580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9">
            <a:hlinkClick r:id="rId5"/>
            <a:extLst>
              <a:ext uri="{FF2B5EF4-FFF2-40B4-BE49-F238E27FC236}">
                <a16:creationId xmlns:a16="http://schemas.microsoft.com/office/drawing/2014/main" id="{71A17CEB-2132-4942-9C89-7F606FA01B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4363" y="208580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
            <a:hlinkClick r:id="rId7"/>
            <a:extLst>
              <a:ext uri="{FF2B5EF4-FFF2-40B4-BE49-F238E27FC236}">
                <a16:creationId xmlns:a16="http://schemas.microsoft.com/office/drawing/2014/main" id="{FDA8DCF8-DB81-42F7-B26A-66213D41053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64054" y="270892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1">
            <a:hlinkClick r:id="rId9"/>
            <a:extLst>
              <a:ext uri="{FF2B5EF4-FFF2-40B4-BE49-F238E27FC236}">
                <a16:creationId xmlns:a16="http://schemas.microsoft.com/office/drawing/2014/main" id="{027DA71D-CC2E-4543-8A6D-0D3876ADC3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6597" y="271035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hlinkClick r:id="rId10"/>
            <a:extLst>
              <a:ext uri="{FF2B5EF4-FFF2-40B4-BE49-F238E27FC236}">
                <a16:creationId xmlns:a16="http://schemas.microsoft.com/office/drawing/2014/main" id="{2E415330-57EF-4F21-9583-5E7E395D32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2719" y="270892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A picture containing room&#10;&#10;Description automatically generated">
            <a:hlinkClick r:id="rId11"/>
            <a:extLst>
              <a:ext uri="{FF2B5EF4-FFF2-40B4-BE49-F238E27FC236}">
                <a16:creationId xmlns:a16="http://schemas.microsoft.com/office/drawing/2014/main" id="{C0E9CA0F-E007-4871-9406-1163C5C0BA46}"/>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154047" y="3454074"/>
            <a:ext cx="208800" cy="208800"/>
          </a:xfrm>
          <a:prstGeom prst="rect">
            <a:avLst/>
          </a:prstGeom>
        </p:spPr>
      </p:pic>
      <p:pic>
        <p:nvPicPr>
          <p:cNvPr id="34" name="Picture 19">
            <a:hlinkClick r:id="rId13"/>
            <a:extLst>
              <a:ext uri="{FF2B5EF4-FFF2-40B4-BE49-F238E27FC236}">
                <a16:creationId xmlns:a16="http://schemas.microsoft.com/office/drawing/2014/main" id="{1D105AD6-834C-4129-8D2C-5F854050B6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5755" y="3830613"/>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9">
            <a:hlinkClick r:id="rId14"/>
            <a:extLst>
              <a:ext uri="{FF2B5EF4-FFF2-40B4-BE49-F238E27FC236}">
                <a16:creationId xmlns:a16="http://schemas.microsoft.com/office/drawing/2014/main" id="{1D169988-3E2E-4F5A-AFE2-74C21CB77A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4047" y="4497139"/>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
            <a:hlinkClick r:id="rId15"/>
            <a:extLst>
              <a:ext uri="{FF2B5EF4-FFF2-40B4-BE49-F238E27FC236}">
                <a16:creationId xmlns:a16="http://schemas.microsoft.com/office/drawing/2014/main" id="{F497799F-17EF-4CF7-A34C-0A5C175B22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1520" y="5157192"/>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1">
            <a:hlinkClick r:id="rId16"/>
            <a:extLst>
              <a:ext uri="{FF2B5EF4-FFF2-40B4-BE49-F238E27FC236}">
                <a16:creationId xmlns:a16="http://schemas.microsoft.com/office/drawing/2014/main" id="{2A544FC4-333E-40ED-B153-FFFA7E2AC9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4063" y="5158627"/>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
            <a:hlinkClick r:id="rId17"/>
            <a:extLst>
              <a:ext uri="{FF2B5EF4-FFF2-40B4-BE49-F238E27FC236}">
                <a16:creationId xmlns:a16="http://schemas.microsoft.com/office/drawing/2014/main" id="{C7C13184-8B83-49CE-80A2-70964A4F8BB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56176" y="5517232"/>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1">
            <a:hlinkClick r:id="rId18"/>
            <a:extLst>
              <a:ext uri="{FF2B5EF4-FFF2-40B4-BE49-F238E27FC236}">
                <a16:creationId xmlns:a16="http://schemas.microsoft.com/office/drawing/2014/main" id="{8DB47A66-2657-40EF-A1DF-BBA58700D1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8719" y="5518667"/>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a:hlinkClick r:id="rId19"/>
            <a:extLst>
              <a:ext uri="{FF2B5EF4-FFF2-40B4-BE49-F238E27FC236}">
                <a16:creationId xmlns:a16="http://schemas.microsoft.com/office/drawing/2014/main" id="{6A0D92F0-BEF5-44CB-9F69-1622310F488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45755" y="595230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1">
            <a:hlinkClick r:id="rId20"/>
            <a:extLst>
              <a:ext uri="{FF2B5EF4-FFF2-40B4-BE49-F238E27FC236}">
                <a16:creationId xmlns:a16="http://schemas.microsoft.com/office/drawing/2014/main" id="{5E86D561-8649-436B-AA64-7A375380CF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8298" y="595373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2">
            <a:hlinkClick r:id="rId21"/>
            <a:extLst>
              <a:ext uri="{FF2B5EF4-FFF2-40B4-BE49-F238E27FC236}">
                <a16:creationId xmlns:a16="http://schemas.microsoft.com/office/drawing/2014/main" id="{60A967FF-3C1D-428F-BE1D-405A1603B9EF}"/>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738614" y="5949280"/>
            <a:ext cx="209550" cy="20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77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3200" b="1" dirty="0">
                <a:latin typeface="ＭＳ Ｐゴシック" panose="020B0600070205080204" pitchFamily="50" charset="-128"/>
                <a:ea typeface="ＭＳ Ｐゴシック" panose="020B0600070205080204" pitchFamily="50" charset="-128"/>
              </a:rPr>
              <a:t>世界各地のステンレス協会</a:t>
            </a:r>
            <a:br>
              <a:rPr lang="en-US" altLang="ja-JP" sz="3200" b="1" dirty="0">
                <a:latin typeface="ＭＳ Ｐゴシック" panose="020B0600070205080204" pitchFamily="50" charset="-128"/>
                <a:ea typeface="ＭＳ Ｐゴシック" panose="020B0600070205080204" pitchFamily="50" charset="-128"/>
              </a:rPr>
            </a:br>
            <a:r>
              <a:rPr lang="ja-JP" altLang="ja-JP" sz="3200" b="1" dirty="0">
                <a:latin typeface="ＭＳ Ｐゴシック" panose="020B0600070205080204" pitchFamily="50" charset="-128"/>
                <a:ea typeface="ＭＳ Ｐゴシック" panose="020B0600070205080204" pitchFamily="50" charset="-128"/>
              </a:rPr>
              <a:t>（情報の無料ダウンロードが可能）</a:t>
            </a:r>
            <a:endParaRPr kumimoji="1" lang="ja-JP" altLang="en-US" sz="3200" b="1" dirty="0">
              <a:latin typeface="ＭＳ Ｐゴシック" panose="020B0600070205080204" pitchFamily="50" charset="-128"/>
              <a:ea typeface="ＭＳ Ｐゴシック" panose="020B0600070205080204" pitchFamily="50" charset="-128"/>
            </a:endParaRPr>
          </a:p>
        </p:txBody>
      </p:sp>
      <p:sp>
        <p:nvSpPr>
          <p:cNvPr id="17" name="Slide Number Placeholder 2">
            <a:extLst>
              <a:ext uri="{FF2B5EF4-FFF2-40B4-BE49-F238E27FC236}">
                <a16:creationId xmlns:a16="http://schemas.microsoft.com/office/drawing/2014/main" id="{0241736E-D560-413E-B6B2-8EFAB6D45C97}"/>
              </a:ext>
            </a:extLst>
          </p:cNvPr>
          <p:cNvSpPr>
            <a:spLocks noGrp="1"/>
          </p:cNvSpPr>
          <p:nvPr>
            <p:ph type="sldNum" sz="quarter" idx="12"/>
          </p:nvPr>
        </p:nvSpPr>
        <p:spPr>
          <a:xfrm>
            <a:off x="6457950" y="6356351"/>
            <a:ext cx="2057400" cy="365125"/>
          </a:xfrm>
        </p:spPr>
        <p:txBody>
          <a:bodyPr/>
          <a:lstStyle/>
          <a:p>
            <a:fld id="{582D96C2-22FE-4AF3-8D8F-14EA9C9E2424}" type="slidenum">
              <a:rPr lang="fr-FR" smtClean="0"/>
              <a:t>7</a:t>
            </a:fld>
            <a:endParaRPr lang="fr-FR"/>
          </a:p>
        </p:txBody>
      </p:sp>
      <p:pic>
        <p:nvPicPr>
          <p:cNvPr id="18" name="Picture 2">
            <a:extLst>
              <a:ext uri="{FF2B5EF4-FFF2-40B4-BE49-F238E27FC236}">
                <a16:creationId xmlns:a16="http://schemas.microsoft.com/office/drawing/2014/main" id="{4989DC60-A322-47A9-8007-26AD2859646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9208" y="1988840"/>
            <a:ext cx="8229600" cy="2128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a:extLst>
              <a:ext uri="{FF2B5EF4-FFF2-40B4-BE49-F238E27FC236}">
                <a16:creationId xmlns:a16="http://schemas.microsoft.com/office/drawing/2014/main" id="{B783E748-C6B6-4181-917F-50D64934E1A4}"/>
              </a:ext>
            </a:extLst>
          </p:cNvPr>
          <p:cNvSpPr txBox="1">
            <a:spLocks/>
          </p:cNvSpPr>
          <p:nvPr/>
        </p:nvSpPr>
        <p:spPr>
          <a:xfrm>
            <a:off x="8792191" y="6491978"/>
            <a:ext cx="370384"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82D96C2-22FE-4AF3-8D8F-14EA9C9E2424}" type="slidenum">
              <a:rPr lang="fr-FR" sz="1200" smtClean="0">
                <a:solidFill>
                  <a:schemeClr val="bg1"/>
                </a:solidFill>
              </a:rPr>
              <a:pPr algn="r"/>
              <a:t>7</a:t>
            </a:fld>
            <a:endParaRPr lang="fr-FR" sz="1200">
              <a:solidFill>
                <a:schemeClr val="bg1"/>
              </a:solidFill>
            </a:endParaRPr>
          </a:p>
        </p:txBody>
      </p:sp>
      <p:pic>
        <p:nvPicPr>
          <p:cNvPr id="6" name="Picture 1">
            <a:hlinkClick r:id="rId3"/>
            <a:extLst>
              <a:ext uri="{FF2B5EF4-FFF2-40B4-BE49-F238E27FC236}">
                <a16:creationId xmlns:a16="http://schemas.microsoft.com/office/drawing/2014/main" id="{DBFB7899-CD6E-4D98-96C0-246E318412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249793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1">
            <a:hlinkClick r:id="rId5"/>
            <a:extLst>
              <a:ext uri="{FF2B5EF4-FFF2-40B4-BE49-F238E27FC236}">
                <a16:creationId xmlns:a16="http://schemas.microsoft.com/office/drawing/2014/main" id="{E4D8CE6C-D6B2-48E7-A94B-F823E24CDF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8799" y="2499370"/>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2">
            <a:hlinkClick r:id="rId7"/>
            <a:extLst>
              <a:ext uri="{FF2B5EF4-FFF2-40B4-BE49-F238E27FC236}">
                <a16:creationId xmlns:a16="http://schemas.microsoft.com/office/drawing/2014/main" id="{DCBADC39-6A24-41AE-9965-D671644CE00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69115" y="2494915"/>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9">
            <a:hlinkClick r:id="rId9"/>
            <a:extLst>
              <a:ext uri="{FF2B5EF4-FFF2-40B4-BE49-F238E27FC236}">
                <a16:creationId xmlns:a16="http://schemas.microsoft.com/office/drawing/2014/main" id="{ABF22433-6331-4179-9CCD-857FB75414D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67256" y="2489872"/>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hlinkClick r:id="rId11"/>
            <a:extLst>
              <a:ext uri="{FF2B5EF4-FFF2-40B4-BE49-F238E27FC236}">
                <a16:creationId xmlns:a16="http://schemas.microsoft.com/office/drawing/2014/main" id="{4AECC539-C9DE-47C3-AC14-8A3D52CD413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65397" y="2498685"/>
            <a:ext cx="208800" cy="208800"/>
          </a:xfrm>
          <a:prstGeom prst="rect">
            <a:avLst/>
          </a:prstGeom>
        </p:spPr>
      </p:pic>
    </p:spTree>
    <p:extLst>
      <p:ext uri="{BB962C8B-B14F-4D97-AF65-F5344CB8AC3E}">
        <p14:creationId xmlns:p14="http://schemas.microsoft.com/office/powerpoint/2010/main" val="101035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67544" y="332656"/>
            <a:ext cx="7920880" cy="639762"/>
          </a:xfrm>
        </p:spPr>
        <p:txBody>
          <a:bodyPr>
            <a:noAutofit/>
          </a:bodyPr>
          <a:lstStyle/>
          <a:p>
            <a:r>
              <a:rPr lang="ja-JP" altLang="ja-JP" sz="3200" dirty="0">
                <a:latin typeface="ＭＳ Ｐゴシック" panose="020B0600070205080204" pitchFamily="50" charset="-128"/>
                <a:ea typeface="ＭＳ Ｐゴシック" panose="020B0600070205080204" pitchFamily="50" charset="-128"/>
              </a:rPr>
              <a:t>タスク・フォースから関係者への謝辞</a:t>
            </a:r>
          </a:p>
        </p:txBody>
      </p:sp>
      <p:sp>
        <p:nvSpPr>
          <p:cNvPr id="3" name="Content Placeholder 2"/>
          <p:cNvSpPr>
            <a:spLocks noGrp="1"/>
          </p:cNvSpPr>
          <p:nvPr>
            <p:ph sz="half" idx="2"/>
          </p:nvPr>
        </p:nvSpPr>
        <p:spPr>
          <a:xfrm>
            <a:off x="467544" y="1890443"/>
            <a:ext cx="8136904" cy="1512168"/>
          </a:xfrm>
        </p:spPr>
        <p:txBody>
          <a:bodyPr>
            <a:normAutofit fontScale="92500" lnSpcReduction="10000"/>
          </a:bodyPr>
          <a:lstStyle/>
          <a:p>
            <a:pPr marL="0" indent="0" algn="just">
              <a:buNone/>
            </a:pPr>
            <a:r>
              <a:rPr lang="ja-JP" altLang="en-US" sz="2000" dirty="0">
                <a:latin typeface="ＭＳ Ｐゴシック" panose="020B0600070205080204" pitchFamily="50" charset="-128"/>
                <a:ea typeface="ＭＳ Ｐゴシック" panose="020B0600070205080204" pitchFamily="50" charset="-128"/>
              </a:rPr>
              <a:t>本書の作成にあたりレビューを行って頂いた諮問委員会のメンバーの方々にタスク・フォース一同、心より感謝の意を表します。</a:t>
            </a:r>
            <a:endParaRPr lang="fr-FR" sz="2000" dirty="0">
              <a:latin typeface="ＭＳ Ｐゴシック" panose="020B0600070205080204" pitchFamily="50" charset="-128"/>
              <a:ea typeface="ＭＳ Ｐゴシック" panose="020B0600070205080204" pitchFamily="50" charset="-128"/>
            </a:endParaRPr>
          </a:p>
          <a:p>
            <a:pPr marL="0" indent="0" algn="just">
              <a:buNone/>
            </a:pPr>
            <a:r>
              <a:rPr lang="ja-JP" altLang="en-US" sz="2000" dirty="0">
                <a:latin typeface="ＭＳ Ｐゴシック" panose="020B0600070205080204" pitchFamily="50" charset="-128"/>
                <a:ea typeface="ＭＳ Ｐゴシック" panose="020B0600070205080204" pitchFamily="50" charset="-128"/>
              </a:rPr>
              <a:t>また</a:t>
            </a:r>
            <a:r>
              <a:rPr lang="fr-FR" altLang="ja-JP" sz="2000" dirty="0">
                <a:latin typeface="ＭＳ Ｐゴシック" panose="020B0600070205080204" pitchFamily="50" charset="-128"/>
                <a:ea typeface="ＭＳ Ｐゴシック" panose="020B0600070205080204" pitchFamily="50" charset="-128"/>
              </a:rPr>
              <a:t>Eric Chauveau (Ugitech), Jo Claes (ISSF), Laurent  Faivre (Aperam), Thomas Pauly (Euro-Inox)</a:t>
            </a:r>
            <a:r>
              <a:rPr lang="ja-JP" altLang="en-US" sz="2000" dirty="0">
                <a:latin typeface="ＭＳ Ｐゴシック" panose="020B0600070205080204" pitchFamily="50" charset="-128"/>
                <a:ea typeface="ＭＳ Ｐゴシック" panose="020B0600070205080204" pitchFamily="50" charset="-128"/>
              </a:rPr>
              <a:t>や個々の氏名は差し控えさせて頂きますが、</a:t>
            </a:r>
            <a:endParaRPr lang="en-US" altLang="ja-JP" sz="2000" dirty="0">
              <a:latin typeface="ＭＳ Ｐゴシック" panose="020B0600070205080204" pitchFamily="50" charset="-128"/>
              <a:ea typeface="ＭＳ Ｐゴシック" panose="020B0600070205080204" pitchFamily="50" charset="-128"/>
            </a:endParaRPr>
          </a:p>
          <a:p>
            <a:pPr marL="0" indent="0" algn="just">
              <a:buNone/>
            </a:pPr>
            <a:r>
              <a:rPr lang="ja-JP" altLang="en-US" sz="2000" dirty="0">
                <a:latin typeface="ＭＳ Ｐゴシック" panose="020B0600070205080204" pitchFamily="50" charset="-128"/>
                <a:ea typeface="ＭＳ Ｐゴシック" panose="020B0600070205080204" pitchFamily="50" charset="-128"/>
              </a:rPr>
              <a:t>他の多くの方々の援助と支援に対して、お礼を申し上げます。</a:t>
            </a:r>
            <a:endParaRPr lang="fr-FR" sz="2000" dirty="0">
              <a:latin typeface="ＭＳ Ｐゴシック" panose="020B0600070205080204" pitchFamily="50" charset="-128"/>
              <a:ea typeface="ＭＳ Ｐゴシック" panose="020B0600070205080204" pitchFamily="50" charset="-128"/>
            </a:endParaRPr>
          </a:p>
        </p:txBody>
      </p:sp>
      <p:sp>
        <p:nvSpPr>
          <p:cNvPr id="7" name="Text Placeholder 6"/>
          <p:cNvSpPr>
            <a:spLocks noGrp="1"/>
          </p:cNvSpPr>
          <p:nvPr>
            <p:ph type="body" sz="quarter" idx="3"/>
          </p:nvPr>
        </p:nvSpPr>
        <p:spPr>
          <a:xfrm>
            <a:off x="467544" y="3926158"/>
            <a:ext cx="4041775" cy="639762"/>
          </a:xfrm>
        </p:spPr>
        <p:txBody>
          <a:bodyPr/>
          <a:lstStyle/>
          <a:p>
            <a:r>
              <a:rPr lang="ja-JP" altLang="en-US" dirty="0"/>
              <a:t>注意：</a:t>
            </a:r>
            <a:endParaRPr lang="nl-BE" dirty="0"/>
          </a:p>
        </p:txBody>
      </p:sp>
      <p:sp>
        <p:nvSpPr>
          <p:cNvPr id="8" name="Content Placeholder 7"/>
          <p:cNvSpPr>
            <a:spLocks noGrp="1"/>
          </p:cNvSpPr>
          <p:nvPr>
            <p:ph sz="quarter" idx="4"/>
          </p:nvPr>
        </p:nvSpPr>
        <p:spPr>
          <a:xfrm>
            <a:off x="467544" y="4502222"/>
            <a:ext cx="8147248" cy="1905075"/>
          </a:xfrm>
        </p:spPr>
        <p:txBody>
          <a:bodyPr>
            <a:normAutofit fontScale="92500" lnSpcReduction="20000"/>
          </a:bodyPr>
          <a:lstStyle/>
          <a:p>
            <a:pPr marL="0" indent="0" algn="just">
              <a:buNone/>
            </a:pPr>
            <a:r>
              <a:rPr lang="en-US" altLang="ja-JP" sz="2000" dirty="0">
                <a:latin typeface="ＭＳ Ｐゴシック" panose="020B0600070205080204" pitchFamily="50" charset="-128"/>
                <a:ea typeface="ＭＳ Ｐゴシック" panose="020B0600070205080204" pitchFamily="50" charset="-128"/>
              </a:rPr>
              <a:t>ISSF</a:t>
            </a:r>
            <a:r>
              <a:rPr lang="ja-JP" altLang="en-US" sz="2000" dirty="0">
                <a:latin typeface="ＭＳ Ｐゴシック" panose="020B0600070205080204" pitchFamily="50" charset="-128"/>
                <a:ea typeface="ＭＳ Ｐゴシック" panose="020B0600070205080204" pitchFamily="50" charset="-128"/>
              </a:rPr>
              <a:t>は本書の情報は技術的に正確だと確信しております。但し</a:t>
            </a:r>
            <a:r>
              <a:rPr lang="en-US" altLang="ja-JP" sz="2000" dirty="0">
                <a:latin typeface="ＭＳ Ｐゴシック" panose="020B0600070205080204" pitchFamily="50" charset="-128"/>
                <a:ea typeface="ＭＳ Ｐゴシック" panose="020B0600070205080204" pitchFamily="50" charset="-128"/>
              </a:rPr>
              <a:t>ISSF</a:t>
            </a:r>
            <a:r>
              <a:rPr lang="ja-JP" altLang="en-US" sz="2000" dirty="0">
                <a:latin typeface="ＭＳ Ｐゴシック" panose="020B0600070205080204" pitchFamily="50" charset="-128"/>
                <a:ea typeface="ＭＳ Ｐゴシック" panose="020B0600070205080204" pitchFamily="50" charset="-128"/>
              </a:rPr>
              <a:t>は本情報の正確さおよび一般的または個別の使用に適していることを表明または保証するものではありません。本書の情報はその必要性から元来一般的なものですので、個別または一般的に使用する前にまず適切なアドバイスを受けてください。</a:t>
            </a:r>
            <a:r>
              <a:rPr lang="en-US" altLang="ja-JP" sz="2000" dirty="0">
                <a:latin typeface="ＭＳ Ｐゴシック" panose="020B0600070205080204" pitchFamily="50" charset="-128"/>
                <a:ea typeface="ＭＳ Ｐゴシック" panose="020B0600070205080204" pitchFamily="50" charset="-128"/>
              </a:rPr>
              <a:t>ISSF</a:t>
            </a:r>
            <a:r>
              <a:rPr lang="ja-JP" altLang="en-US" sz="2000" dirty="0" err="1">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そのメンバー、スタッフおよびコンサルタントは本書の情報の使用から生じる一切の損失、損害または損傷に対する法的その他の責任を負いません。</a:t>
            </a:r>
            <a:endParaRPr lang="nl-BE" sz="2000" dirty="0">
              <a:latin typeface="ＭＳ Ｐゴシック" panose="020B0600070205080204" pitchFamily="50" charset="-128"/>
              <a:ea typeface="ＭＳ Ｐゴシック" panose="020B0600070205080204" pitchFamily="50" charset="-128"/>
            </a:endParaRPr>
          </a:p>
        </p:txBody>
      </p:sp>
      <p:sp>
        <p:nvSpPr>
          <p:cNvPr id="9" name="Slide Number Placeholder 3">
            <a:extLst>
              <a:ext uri="{FF2B5EF4-FFF2-40B4-BE49-F238E27FC236}">
                <a16:creationId xmlns:a16="http://schemas.microsoft.com/office/drawing/2014/main" id="{8AA1DF79-EA8D-46EE-9802-BF31B15ABB6E}"/>
              </a:ext>
            </a:extLst>
          </p:cNvPr>
          <p:cNvSpPr txBox="1">
            <a:spLocks/>
          </p:cNvSpPr>
          <p:nvPr/>
        </p:nvSpPr>
        <p:spPr>
          <a:xfrm>
            <a:off x="8792191" y="6491978"/>
            <a:ext cx="370384"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82D96C2-22FE-4AF3-8D8F-14EA9C9E2424}" type="slidenum">
              <a:rPr lang="fr-FR" sz="1200" smtClean="0">
                <a:solidFill>
                  <a:schemeClr val="bg1"/>
                </a:solidFill>
              </a:rPr>
              <a:pPr algn="r"/>
              <a:t>8</a:t>
            </a:fld>
            <a:endParaRPr lang="fr-FR" sz="1200">
              <a:solidFill>
                <a:schemeClr val="bg1"/>
              </a:solidFill>
            </a:endParaRPr>
          </a:p>
        </p:txBody>
      </p:sp>
    </p:spTree>
    <p:extLst>
      <p:ext uri="{BB962C8B-B14F-4D97-AF65-F5344CB8AC3E}">
        <p14:creationId xmlns:p14="http://schemas.microsoft.com/office/powerpoint/2010/main" val="1570938642"/>
      </p:ext>
    </p:extLst>
  </p:cSld>
  <p:clrMapOvr>
    <a:masterClrMapping/>
  </p:clrMapOvr>
</p:sld>
</file>

<file path=ppt/theme/theme1.xml><?xml version="1.0" encoding="utf-8"?>
<a:theme xmlns:a="http://schemas.openxmlformats.org/drawingml/2006/main" name="Office Theme">
  <a:themeElements>
    <a:clrScheme name="University Lectures">
      <a:dk1>
        <a:sysClr val="windowText" lastClr="000000"/>
      </a:dk1>
      <a:lt1>
        <a:srgbClr val="FFFFFF"/>
      </a:lt1>
      <a:dk2>
        <a:srgbClr val="0070C0"/>
      </a:dk2>
      <a:lt2>
        <a:srgbClr val="FFFFFF"/>
      </a:lt2>
      <a:accent1>
        <a:srgbClr val="FF0000"/>
      </a:accent1>
      <a:accent2>
        <a:srgbClr val="0070C0"/>
      </a:accent2>
      <a:accent3>
        <a:srgbClr val="FFFF00"/>
      </a:accent3>
      <a:accent4>
        <a:srgbClr val="2BE422"/>
      </a:accent4>
      <a:accent5>
        <a:srgbClr val="4BACC6"/>
      </a:accent5>
      <a:accent6>
        <a:srgbClr val="92D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775</Words>
  <Application>Microsoft Office PowerPoint</Application>
  <PresentationFormat>On-screen Show (4:3)</PresentationFormat>
  <Paragraphs>66</Paragraphs>
  <Slides>8</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8</vt:i4>
      </vt:variant>
    </vt:vector>
  </HeadingPairs>
  <TitlesOfParts>
    <vt:vector size="18" baseType="lpstr">
      <vt:lpstr>ＭＳ Ｐゴシック</vt:lpstr>
      <vt:lpstr>ＭＳ Ｐゴシック</vt:lpstr>
      <vt:lpstr>Arial</vt:lpstr>
      <vt:lpstr>Calibri</vt:lpstr>
      <vt:lpstr>Wingdings</vt:lpstr>
      <vt:lpstr>Office Theme</vt:lpstr>
      <vt:lpstr>Custom Design</vt:lpstr>
      <vt:lpstr>1_Custom Design</vt:lpstr>
      <vt:lpstr>2_Custom Design</vt:lpstr>
      <vt:lpstr>3_Custom Design</vt:lpstr>
      <vt:lpstr>教材概要</vt:lpstr>
      <vt:lpstr>作成：ISSF*タスク・フォース</vt:lpstr>
      <vt:lpstr>監修：諮問委員会</vt:lpstr>
      <vt:lpstr>目次</vt:lpstr>
      <vt:lpstr>世界各地のステンレス協会 （情報の無料ダウンロードが可能）</vt:lpstr>
      <vt:lpstr>世界各地のステンレス協会 （情報の無料ダウンロードが可能）</vt:lpstr>
      <vt:lpstr>世界各地のステンレス協会 （情報の無料ダウンロードが可能）</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教材概要</dc:title>
  <dc:creator>Bernard</dc:creator>
  <cp:keywords>ステンレス鋼, 教育, 建築家, 技術者（エンジニア）</cp:keywords>
  <cp:lastModifiedBy>Jo Claes</cp:lastModifiedBy>
  <cp:revision>126</cp:revision>
  <dcterms:created xsi:type="dcterms:W3CDTF">2013-01-31T08:32:33Z</dcterms:created>
  <dcterms:modified xsi:type="dcterms:W3CDTF">2020-06-29T09:09:44Z</dcterms:modified>
</cp:coreProperties>
</file>