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  <p:sldMasterId id="2147483684" r:id="rId4"/>
    <p:sldMasterId id="2147483696" r:id="rId5"/>
  </p:sldMasterIdLst>
  <p:notesMasterIdLst>
    <p:notesMasterId r:id="rId13"/>
  </p:notesMasterIdLst>
  <p:sldIdLst>
    <p:sldId id="256" r:id="rId6"/>
    <p:sldId id="288" r:id="rId7"/>
    <p:sldId id="290" r:id="rId8"/>
    <p:sldId id="291" r:id="rId9"/>
    <p:sldId id="284" r:id="rId10"/>
    <p:sldId id="285" r:id="rId11"/>
    <p:sldId id="286" r:id="rId12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D12F34F-8C43-4079-B3E1-288A2E51C579}" v="16" dt="2020-06-29T09:04:17.24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1746" y="1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notesMaster" Target="notesMasters/notesMaster1.xml"/><Relationship Id="rId18" Type="http://schemas.microsoft.com/office/2016/11/relationships/changesInfo" Target="changesInfos/changesInfo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5.xml"/><Relationship Id="rId15" Type="http://schemas.openxmlformats.org/officeDocument/2006/relationships/viewProps" Target="viewProps.xml"/><Relationship Id="rId10" Type="http://schemas.openxmlformats.org/officeDocument/2006/relationships/slide" Target="slides/slide5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 Claes" userId="d64208f3-0076-4064-b6ac-7d8ee9dc279f" providerId="ADAL" clId="{CD12F34F-8C43-4079-B3E1-288A2E51C579}"/>
    <pc:docChg chg="undo custSel modSld">
      <pc:chgData name="Jo Claes" userId="d64208f3-0076-4064-b6ac-7d8ee9dc279f" providerId="ADAL" clId="{CD12F34F-8C43-4079-B3E1-288A2E51C579}" dt="2020-06-29T09:04:34.427" v="11" actId="478"/>
      <pc:docMkLst>
        <pc:docMk/>
      </pc:docMkLst>
      <pc:sldChg chg="addSp delSp">
        <pc:chgData name="Jo Claes" userId="d64208f3-0076-4064-b6ac-7d8ee9dc279f" providerId="ADAL" clId="{CD12F34F-8C43-4079-B3E1-288A2E51C579}" dt="2020-06-29T09:03:14.987" v="1"/>
        <pc:sldMkLst>
          <pc:docMk/>
          <pc:sldMk cId="0" sldId="284"/>
        </pc:sldMkLst>
        <pc:spChg chg="del">
          <ac:chgData name="Jo Claes" userId="d64208f3-0076-4064-b6ac-7d8ee9dc279f" providerId="ADAL" clId="{CD12F34F-8C43-4079-B3E1-288A2E51C579}" dt="2020-06-29T09:03:02.068" v="0" actId="478"/>
          <ac:spMkLst>
            <pc:docMk/>
            <pc:sldMk cId="0" sldId="284"/>
            <ac:spMk id="67653" creationId="{00000000-0000-0000-0000-000000000000}"/>
          </ac:spMkLst>
        </pc:spChg>
        <pc:picChg chg="add">
          <ac:chgData name="Jo Claes" userId="d64208f3-0076-4064-b6ac-7d8ee9dc279f" providerId="ADAL" clId="{CD12F34F-8C43-4079-B3E1-288A2E51C579}" dt="2020-06-29T09:03:14.987" v="1"/>
          <ac:picMkLst>
            <pc:docMk/>
            <pc:sldMk cId="0" sldId="284"/>
            <ac:picMk id="17" creationId="{4C0B96F8-A568-4CFD-AC06-633E9955EB4D}"/>
          </ac:picMkLst>
        </pc:picChg>
        <pc:picChg chg="add">
          <ac:chgData name="Jo Claes" userId="d64208f3-0076-4064-b6ac-7d8ee9dc279f" providerId="ADAL" clId="{CD12F34F-8C43-4079-B3E1-288A2E51C579}" dt="2020-06-29T09:03:14.987" v="1"/>
          <ac:picMkLst>
            <pc:docMk/>
            <pc:sldMk cId="0" sldId="284"/>
            <ac:picMk id="18" creationId="{C19E78AF-8212-427F-9904-C25F9998C055}"/>
          </ac:picMkLst>
        </pc:picChg>
        <pc:picChg chg="add">
          <ac:chgData name="Jo Claes" userId="d64208f3-0076-4064-b6ac-7d8ee9dc279f" providerId="ADAL" clId="{CD12F34F-8C43-4079-B3E1-288A2E51C579}" dt="2020-06-29T09:03:14.987" v="1"/>
          <ac:picMkLst>
            <pc:docMk/>
            <pc:sldMk cId="0" sldId="284"/>
            <ac:picMk id="19" creationId="{CF142FC4-24D8-4CD6-8F50-93852AAE9272}"/>
          </ac:picMkLst>
        </pc:picChg>
        <pc:picChg chg="add">
          <ac:chgData name="Jo Claes" userId="d64208f3-0076-4064-b6ac-7d8ee9dc279f" providerId="ADAL" clId="{CD12F34F-8C43-4079-B3E1-288A2E51C579}" dt="2020-06-29T09:03:14.987" v="1"/>
          <ac:picMkLst>
            <pc:docMk/>
            <pc:sldMk cId="0" sldId="284"/>
            <ac:picMk id="20" creationId="{A69AA354-FF92-43E6-BF66-2512889798A1}"/>
          </ac:picMkLst>
        </pc:picChg>
        <pc:picChg chg="add">
          <ac:chgData name="Jo Claes" userId="d64208f3-0076-4064-b6ac-7d8ee9dc279f" providerId="ADAL" clId="{CD12F34F-8C43-4079-B3E1-288A2E51C579}" dt="2020-06-29T09:03:14.987" v="1"/>
          <ac:picMkLst>
            <pc:docMk/>
            <pc:sldMk cId="0" sldId="284"/>
            <ac:picMk id="21" creationId="{A54C61EE-F023-4DC1-BBAC-3A35649D5CD6}"/>
          </ac:picMkLst>
        </pc:picChg>
        <pc:picChg chg="add">
          <ac:chgData name="Jo Claes" userId="d64208f3-0076-4064-b6ac-7d8ee9dc279f" providerId="ADAL" clId="{CD12F34F-8C43-4079-B3E1-288A2E51C579}" dt="2020-06-29T09:03:14.987" v="1"/>
          <ac:picMkLst>
            <pc:docMk/>
            <pc:sldMk cId="0" sldId="284"/>
            <ac:picMk id="22" creationId="{0ABB25CC-BB5F-4525-A7AF-F1482DB0F363}"/>
          </ac:picMkLst>
        </pc:picChg>
        <pc:picChg chg="add">
          <ac:chgData name="Jo Claes" userId="d64208f3-0076-4064-b6ac-7d8ee9dc279f" providerId="ADAL" clId="{CD12F34F-8C43-4079-B3E1-288A2E51C579}" dt="2020-06-29T09:03:14.987" v="1"/>
          <ac:picMkLst>
            <pc:docMk/>
            <pc:sldMk cId="0" sldId="284"/>
            <ac:picMk id="23" creationId="{863FA803-7FC9-4036-90FC-D239A072C785}"/>
          </ac:picMkLst>
        </pc:picChg>
        <pc:picChg chg="add">
          <ac:chgData name="Jo Claes" userId="d64208f3-0076-4064-b6ac-7d8ee9dc279f" providerId="ADAL" clId="{CD12F34F-8C43-4079-B3E1-288A2E51C579}" dt="2020-06-29T09:03:14.987" v="1"/>
          <ac:picMkLst>
            <pc:docMk/>
            <pc:sldMk cId="0" sldId="284"/>
            <ac:picMk id="24" creationId="{7E35B06D-5B21-492E-AAC4-021EF7DDC09A}"/>
          </ac:picMkLst>
        </pc:picChg>
        <pc:picChg chg="add">
          <ac:chgData name="Jo Claes" userId="d64208f3-0076-4064-b6ac-7d8ee9dc279f" providerId="ADAL" clId="{CD12F34F-8C43-4079-B3E1-288A2E51C579}" dt="2020-06-29T09:03:14.987" v="1"/>
          <ac:picMkLst>
            <pc:docMk/>
            <pc:sldMk cId="0" sldId="284"/>
            <ac:picMk id="25" creationId="{BF0673AC-96D1-40D7-9C56-8169788CE29B}"/>
          </ac:picMkLst>
        </pc:picChg>
        <pc:picChg chg="add">
          <ac:chgData name="Jo Claes" userId="d64208f3-0076-4064-b6ac-7d8ee9dc279f" providerId="ADAL" clId="{CD12F34F-8C43-4079-B3E1-288A2E51C579}" dt="2020-06-29T09:03:14.987" v="1"/>
          <ac:picMkLst>
            <pc:docMk/>
            <pc:sldMk cId="0" sldId="284"/>
            <ac:picMk id="26" creationId="{D2185C58-F8C1-4260-BD96-BE477E839465}"/>
          </ac:picMkLst>
        </pc:picChg>
        <pc:picChg chg="add">
          <ac:chgData name="Jo Claes" userId="d64208f3-0076-4064-b6ac-7d8ee9dc279f" providerId="ADAL" clId="{CD12F34F-8C43-4079-B3E1-288A2E51C579}" dt="2020-06-29T09:03:14.987" v="1"/>
          <ac:picMkLst>
            <pc:docMk/>
            <pc:sldMk cId="0" sldId="284"/>
            <ac:picMk id="27" creationId="{540A20CA-226E-4770-AF2E-2753BA535304}"/>
          </ac:picMkLst>
        </pc:picChg>
        <pc:picChg chg="add">
          <ac:chgData name="Jo Claes" userId="d64208f3-0076-4064-b6ac-7d8ee9dc279f" providerId="ADAL" clId="{CD12F34F-8C43-4079-B3E1-288A2E51C579}" dt="2020-06-29T09:03:14.987" v="1"/>
          <ac:picMkLst>
            <pc:docMk/>
            <pc:sldMk cId="0" sldId="284"/>
            <ac:picMk id="28" creationId="{185D7A62-E7D6-427E-B7CC-E2AFD1B96318}"/>
          </ac:picMkLst>
        </pc:picChg>
        <pc:picChg chg="add">
          <ac:chgData name="Jo Claes" userId="d64208f3-0076-4064-b6ac-7d8ee9dc279f" providerId="ADAL" clId="{CD12F34F-8C43-4079-B3E1-288A2E51C579}" dt="2020-06-29T09:03:14.987" v="1"/>
          <ac:picMkLst>
            <pc:docMk/>
            <pc:sldMk cId="0" sldId="284"/>
            <ac:picMk id="29" creationId="{66038939-2CD4-45B7-B945-E281FEF63A70}"/>
          </ac:picMkLst>
        </pc:picChg>
        <pc:picChg chg="add">
          <ac:chgData name="Jo Claes" userId="d64208f3-0076-4064-b6ac-7d8ee9dc279f" providerId="ADAL" clId="{CD12F34F-8C43-4079-B3E1-288A2E51C579}" dt="2020-06-29T09:03:14.987" v="1"/>
          <ac:picMkLst>
            <pc:docMk/>
            <pc:sldMk cId="0" sldId="284"/>
            <ac:picMk id="30" creationId="{A6149B39-4A8F-4282-A4B5-82DDA210376B}"/>
          </ac:picMkLst>
        </pc:picChg>
        <pc:picChg chg="add">
          <ac:chgData name="Jo Claes" userId="d64208f3-0076-4064-b6ac-7d8ee9dc279f" providerId="ADAL" clId="{CD12F34F-8C43-4079-B3E1-288A2E51C579}" dt="2020-06-29T09:03:14.987" v="1"/>
          <ac:picMkLst>
            <pc:docMk/>
            <pc:sldMk cId="0" sldId="284"/>
            <ac:picMk id="31" creationId="{055D64B0-6DEC-47FD-850E-253C7B7FBB90}"/>
          </ac:picMkLst>
        </pc:picChg>
        <pc:picChg chg="add">
          <ac:chgData name="Jo Claes" userId="d64208f3-0076-4064-b6ac-7d8ee9dc279f" providerId="ADAL" clId="{CD12F34F-8C43-4079-B3E1-288A2E51C579}" dt="2020-06-29T09:03:14.987" v="1"/>
          <ac:picMkLst>
            <pc:docMk/>
            <pc:sldMk cId="0" sldId="284"/>
            <ac:picMk id="32" creationId="{A23E6D41-E32C-4E76-AC52-93FB65669672}"/>
          </ac:picMkLst>
        </pc:picChg>
        <pc:picChg chg="add">
          <ac:chgData name="Jo Claes" userId="d64208f3-0076-4064-b6ac-7d8ee9dc279f" providerId="ADAL" clId="{CD12F34F-8C43-4079-B3E1-288A2E51C579}" dt="2020-06-29T09:03:14.987" v="1"/>
          <ac:picMkLst>
            <pc:docMk/>
            <pc:sldMk cId="0" sldId="284"/>
            <ac:picMk id="33" creationId="{4A3B21DA-6649-4022-82A9-4B4D01713036}"/>
          </ac:picMkLst>
        </pc:picChg>
        <pc:picChg chg="add">
          <ac:chgData name="Jo Claes" userId="d64208f3-0076-4064-b6ac-7d8ee9dc279f" providerId="ADAL" clId="{CD12F34F-8C43-4079-B3E1-288A2E51C579}" dt="2020-06-29T09:03:14.987" v="1"/>
          <ac:picMkLst>
            <pc:docMk/>
            <pc:sldMk cId="0" sldId="284"/>
            <ac:picMk id="34" creationId="{5B1951FF-AF4F-40F6-8FEC-6ECBF5753F59}"/>
          </ac:picMkLst>
        </pc:picChg>
        <pc:picChg chg="add">
          <ac:chgData name="Jo Claes" userId="d64208f3-0076-4064-b6ac-7d8ee9dc279f" providerId="ADAL" clId="{CD12F34F-8C43-4079-B3E1-288A2E51C579}" dt="2020-06-29T09:03:14.987" v="1"/>
          <ac:picMkLst>
            <pc:docMk/>
            <pc:sldMk cId="0" sldId="284"/>
            <ac:picMk id="35" creationId="{D374424A-8482-471D-8ABB-D0A09D7A9BF9}"/>
          </ac:picMkLst>
        </pc:picChg>
        <pc:picChg chg="add">
          <ac:chgData name="Jo Claes" userId="d64208f3-0076-4064-b6ac-7d8ee9dc279f" providerId="ADAL" clId="{CD12F34F-8C43-4079-B3E1-288A2E51C579}" dt="2020-06-29T09:03:14.987" v="1"/>
          <ac:picMkLst>
            <pc:docMk/>
            <pc:sldMk cId="0" sldId="284"/>
            <ac:picMk id="36" creationId="{40B9F3A1-815B-4417-8C15-106E6D72EB2F}"/>
          </ac:picMkLst>
        </pc:picChg>
        <pc:picChg chg="add">
          <ac:chgData name="Jo Claes" userId="d64208f3-0076-4064-b6ac-7d8ee9dc279f" providerId="ADAL" clId="{CD12F34F-8C43-4079-B3E1-288A2E51C579}" dt="2020-06-29T09:03:14.987" v="1"/>
          <ac:picMkLst>
            <pc:docMk/>
            <pc:sldMk cId="0" sldId="284"/>
            <ac:picMk id="37" creationId="{F9311729-756A-4DE9-A7E7-C491870C8DF4}"/>
          </ac:picMkLst>
        </pc:picChg>
        <pc:picChg chg="add">
          <ac:chgData name="Jo Claes" userId="d64208f3-0076-4064-b6ac-7d8ee9dc279f" providerId="ADAL" clId="{CD12F34F-8C43-4079-B3E1-288A2E51C579}" dt="2020-06-29T09:03:14.987" v="1"/>
          <ac:picMkLst>
            <pc:docMk/>
            <pc:sldMk cId="0" sldId="284"/>
            <ac:picMk id="38" creationId="{9E19D6F8-D37E-4470-9281-73E01B3EB69B}"/>
          </ac:picMkLst>
        </pc:picChg>
        <pc:picChg chg="add">
          <ac:chgData name="Jo Claes" userId="d64208f3-0076-4064-b6ac-7d8ee9dc279f" providerId="ADAL" clId="{CD12F34F-8C43-4079-B3E1-288A2E51C579}" dt="2020-06-29T09:03:14.987" v="1"/>
          <ac:picMkLst>
            <pc:docMk/>
            <pc:sldMk cId="0" sldId="284"/>
            <ac:picMk id="39" creationId="{01CABBEA-18A2-4449-AA31-1D5CB384CF03}"/>
          </ac:picMkLst>
        </pc:picChg>
        <pc:picChg chg="add">
          <ac:chgData name="Jo Claes" userId="d64208f3-0076-4064-b6ac-7d8ee9dc279f" providerId="ADAL" clId="{CD12F34F-8C43-4079-B3E1-288A2E51C579}" dt="2020-06-29T09:03:14.987" v="1"/>
          <ac:picMkLst>
            <pc:docMk/>
            <pc:sldMk cId="0" sldId="284"/>
            <ac:picMk id="40" creationId="{34B5A11C-6559-4D99-9EFB-FFEAFD1C2B1A}"/>
          </ac:picMkLst>
        </pc:picChg>
        <pc:picChg chg="add">
          <ac:chgData name="Jo Claes" userId="d64208f3-0076-4064-b6ac-7d8ee9dc279f" providerId="ADAL" clId="{CD12F34F-8C43-4079-B3E1-288A2E51C579}" dt="2020-06-29T09:03:14.987" v="1"/>
          <ac:picMkLst>
            <pc:docMk/>
            <pc:sldMk cId="0" sldId="284"/>
            <ac:picMk id="41" creationId="{30F70FA6-C64C-49B1-A64E-66B8A9FF24B7}"/>
          </ac:picMkLst>
        </pc:picChg>
        <pc:picChg chg="del">
          <ac:chgData name="Jo Claes" userId="d64208f3-0076-4064-b6ac-7d8ee9dc279f" providerId="ADAL" clId="{CD12F34F-8C43-4079-B3E1-288A2E51C579}" dt="2020-06-29T09:03:02.068" v="0" actId="478"/>
          <ac:picMkLst>
            <pc:docMk/>
            <pc:sldMk cId="0" sldId="284"/>
            <ac:picMk id="67654" creationId="{00000000-0000-0000-0000-000000000000}"/>
          </ac:picMkLst>
        </pc:picChg>
        <pc:picChg chg="del">
          <ac:chgData name="Jo Claes" userId="d64208f3-0076-4064-b6ac-7d8ee9dc279f" providerId="ADAL" clId="{CD12F34F-8C43-4079-B3E1-288A2E51C579}" dt="2020-06-29T09:03:02.068" v="0" actId="478"/>
          <ac:picMkLst>
            <pc:docMk/>
            <pc:sldMk cId="0" sldId="284"/>
            <ac:picMk id="67655" creationId="{00000000-0000-0000-0000-000000000000}"/>
          </ac:picMkLst>
        </pc:picChg>
        <pc:picChg chg="del">
          <ac:chgData name="Jo Claes" userId="d64208f3-0076-4064-b6ac-7d8ee9dc279f" providerId="ADAL" clId="{CD12F34F-8C43-4079-B3E1-288A2E51C579}" dt="2020-06-29T09:03:02.068" v="0" actId="478"/>
          <ac:picMkLst>
            <pc:docMk/>
            <pc:sldMk cId="0" sldId="284"/>
            <ac:picMk id="67656" creationId="{00000000-0000-0000-0000-000000000000}"/>
          </ac:picMkLst>
        </pc:picChg>
        <pc:picChg chg="del">
          <ac:chgData name="Jo Claes" userId="d64208f3-0076-4064-b6ac-7d8ee9dc279f" providerId="ADAL" clId="{CD12F34F-8C43-4079-B3E1-288A2E51C579}" dt="2020-06-29T09:03:02.068" v="0" actId="478"/>
          <ac:picMkLst>
            <pc:docMk/>
            <pc:sldMk cId="0" sldId="284"/>
            <ac:picMk id="67657" creationId="{00000000-0000-0000-0000-000000000000}"/>
          </ac:picMkLst>
        </pc:picChg>
        <pc:picChg chg="del">
          <ac:chgData name="Jo Claes" userId="d64208f3-0076-4064-b6ac-7d8ee9dc279f" providerId="ADAL" clId="{CD12F34F-8C43-4079-B3E1-288A2E51C579}" dt="2020-06-29T09:03:02.068" v="0" actId="478"/>
          <ac:picMkLst>
            <pc:docMk/>
            <pc:sldMk cId="0" sldId="284"/>
            <ac:picMk id="67658" creationId="{00000000-0000-0000-0000-000000000000}"/>
          </ac:picMkLst>
        </pc:picChg>
        <pc:picChg chg="del">
          <ac:chgData name="Jo Claes" userId="d64208f3-0076-4064-b6ac-7d8ee9dc279f" providerId="ADAL" clId="{CD12F34F-8C43-4079-B3E1-288A2E51C579}" dt="2020-06-29T09:03:02.068" v="0" actId="478"/>
          <ac:picMkLst>
            <pc:docMk/>
            <pc:sldMk cId="0" sldId="284"/>
            <ac:picMk id="67659" creationId="{00000000-0000-0000-0000-000000000000}"/>
          </ac:picMkLst>
        </pc:picChg>
        <pc:picChg chg="del">
          <ac:chgData name="Jo Claes" userId="d64208f3-0076-4064-b6ac-7d8ee9dc279f" providerId="ADAL" clId="{CD12F34F-8C43-4079-B3E1-288A2E51C579}" dt="2020-06-29T09:03:02.068" v="0" actId="478"/>
          <ac:picMkLst>
            <pc:docMk/>
            <pc:sldMk cId="0" sldId="284"/>
            <ac:picMk id="67660" creationId="{00000000-0000-0000-0000-000000000000}"/>
          </ac:picMkLst>
        </pc:picChg>
        <pc:picChg chg="del">
          <ac:chgData name="Jo Claes" userId="d64208f3-0076-4064-b6ac-7d8ee9dc279f" providerId="ADAL" clId="{CD12F34F-8C43-4079-B3E1-288A2E51C579}" dt="2020-06-29T09:03:02.068" v="0" actId="478"/>
          <ac:picMkLst>
            <pc:docMk/>
            <pc:sldMk cId="0" sldId="284"/>
            <ac:picMk id="67661" creationId="{00000000-0000-0000-0000-000000000000}"/>
          </ac:picMkLst>
        </pc:picChg>
        <pc:picChg chg="del">
          <ac:chgData name="Jo Claes" userId="d64208f3-0076-4064-b6ac-7d8ee9dc279f" providerId="ADAL" clId="{CD12F34F-8C43-4079-B3E1-288A2E51C579}" dt="2020-06-29T09:03:02.068" v="0" actId="478"/>
          <ac:picMkLst>
            <pc:docMk/>
            <pc:sldMk cId="0" sldId="284"/>
            <ac:picMk id="67662" creationId="{00000000-0000-0000-0000-000000000000}"/>
          </ac:picMkLst>
        </pc:picChg>
        <pc:picChg chg="del">
          <ac:chgData name="Jo Claes" userId="d64208f3-0076-4064-b6ac-7d8ee9dc279f" providerId="ADAL" clId="{CD12F34F-8C43-4079-B3E1-288A2E51C579}" dt="2020-06-29T09:03:02.068" v="0" actId="478"/>
          <ac:picMkLst>
            <pc:docMk/>
            <pc:sldMk cId="0" sldId="284"/>
            <ac:picMk id="67663" creationId="{00000000-0000-0000-0000-000000000000}"/>
          </ac:picMkLst>
        </pc:picChg>
        <pc:picChg chg="del">
          <ac:chgData name="Jo Claes" userId="d64208f3-0076-4064-b6ac-7d8ee9dc279f" providerId="ADAL" clId="{CD12F34F-8C43-4079-B3E1-288A2E51C579}" dt="2020-06-29T09:03:02.068" v="0" actId="478"/>
          <ac:picMkLst>
            <pc:docMk/>
            <pc:sldMk cId="0" sldId="284"/>
            <ac:picMk id="67664" creationId="{00000000-0000-0000-0000-000000000000}"/>
          </ac:picMkLst>
        </pc:picChg>
        <pc:picChg chg="del">
          <ac:chgData name="Jo Claes" userId="d64208f3-0076-4064-b6ac-7d8ee9dc279f" providerId="ADAL" clId="{CD12F34F-8C43-4079-B3E1-288A2E51C579}" dt="2020-06-29T09:03:02.068" v="0" actId="478"/>
          <ac:picMkLst>
            <pc:docMk/>
            <pc:sldMk cId="0" sldId="284"/>
            <ac:picMk id="67665" creationId="{00000000-0000-0000-0000-000000000000}"/>
          </ac:picMkLst>
        </pc:picChg>
      </pc:sldChg>
      <pc:sldChg chg="addSp delSp">
        <pc:chgData name="Jo Claes" userId="d64208f3-0076-4064-b6ac-7d8ee9dc279f" providerId="ADAL" clId="{CD12F34F-8C43-4079-B3E1-288A2E51C579}" dt="2020-06-29T09:04:34.427" v="11" actId="478"/>
        <pc:sldMkLst>
          <pc:docMk/>
          <pc:sldMk cId="0" sldId="285"/>
        </pc:sldMkLst>
        <pc:spChg chg="add del">
          <ac:chgData name="Jo Claes" userId="d64208f3-0076-4064-b6ac-7d8ee9dc279f" providerId="ADAL" clId="{CD12F34F-8C43-4079-B3E1-288A2E51C579}" dt="2020-06-29T09:04:34.427" v="11" actId="478"/>
          <ac:spMkLst>
            <pc:docMk/>
            <pc:sldMk cId="0" sldId="285"/>
            <ac:spMk id="14" creationId="{171B9F2E-C1C8-47D4-A51D-1FB77092E2BB}"/>
          </ac:spMkLst>
        </pc:spChg>
        <pc:spChg chg="del">
          <ac:chgData name="Jo Claes" userId="d64208f3-0076-4064-b6ac-7d8ee9dc279f" providerId="ADAL" clId="{CD12F34F-8C43-4079-B3E1-288A2E51C579}" dt="2020-06-29T09:03:28.740" v="2" actId="478"/>
          <ac:spMkLst>
            <pc:docMk/>
            <pc:sldMk cId="0" sldId="285"/>
            <ac:spMk id="68684" creationId="{00000000-0000-0000-0000-000000000000}"/>
          </ac:spMkLst>
        </pc:spChg>
        <pc:picChg chg="add">
          <ac:chgData name="Jo Claes" userId="d64208f3-0076-4064-b6ac-7d8ee9dc279f" providerId="ADAL" clId="{CD12F34F-8C43-4079-B3E1-288A2E51C579}" dt="2020-06-29T09:03:43.685" v="3"/>
          <ac:picMkLst>
            <pc:docMk/>
            <pc:sldMk cId="0" sldId="285"/>
            <ac:picMk id="15" creationId="{036F396F-0268-407D-8F67-176F089DF566}"/>
          </ac:picMkLst>
        </pc:picChg>
        <pc:picChg chg="add">
          <ac:chgData name="Jo Claes" userId="d64208f3-0076-4064-b6ac-7d8ee9dc279f" providerId="ADAL" clId="{CD12F34F-8C43-4079-B3E1-288A2E51C579}" dt="2020-06-29T09:03:43.685" v="3"/>
          <ac:picMkLst>
            <pc:docMk/>
            <pc:sldMk cId="0" sldId="285"/>
            <ac:picMk id="16" creationId="{B7B697E9-C49D-43F3-BBD8-89915266B4E7}"/>
          </ac:picMkLst>
        </pc:picChg>
        <pc:picChg chg="add">
          <ac:chgData name="Jo Claes" userId="d64208f3-0076-4064-b6ac-7d8ee9dc279f" providerId="ADAL" clId="{CD12F34F-8C43-4079-B3E1-288A2E51C579}" dt="2020-06-29T09:03:43.685" v="3"/>
          <ac:picMkLst>
            <pc:docMk/>
            <pc:sldMk cId="0" sldId="285"/>
            <ac:picMk id="17" creationId="{C7AFB9FD-1CD7-43E9-B4E1-7CD789BEA448}"/>
          </ac:picMkLst>
        </pc:picChg>
        <pc:picChg chg="add">
          <ac:chgData name="Jo Claes" userId="d64208f3-0076-4064-b6ac-7d8ee9dc279f" providerId="ADAL" clId="{CD12F34F-8C43-4079-B3E1-288A2E51C579}" dt="2020-06-29T09:03:43.685" v="3"/>
          <ac:picMkLst>
            <pc:docMk/>
            <pc:sldMk cId="0" sldId="285"/>
            <ac:picMk id="18" creationId="{D38E50C5-0E9F-404A-B1B9-4439D8DCF18D}"/>
          </ac:picMkLst>
        </pc:picChg>
        <pc:picChg chg="add">
          <ac:chgData name="Jo Claes" userId="d64208f3-0076-4064-b6ac-7d8ee9dc279f" providerId="ADAL" clId="{CD12F34F-8C43-4079-B3E1-288A2E51C579}" dt="2020-06-29T09:03:43.685" v="3"/>
          <ac:picMkLst>
            <pc:docMk/>
            <pc:sldMk cId="0" sldId="285"/>
            <ac:picMk id="19" creationId="{707873A8-DA7D-44EB-8214-60747FFCB18A}"/>
          </ac:picMkLst>
        </pc:picChg>
        <pc:picChg chg="add">
          <ac:chgData name="Jo Claes" userId="d64208f3-0076-4064-b6ac-7d8ee9dc279f" providerId="ADAL" clId="{CD12F34F-8C43-4079-B3E1-288A2E51C579}" dt="2020-06-29T09:03:43.685" v="3"/>
          <ac:picMkLst>
            <pc:docMk/>
            <pc:sldMk cId="0" sldId="285"/>
            <ac:picMk id="20" creationId="{02FC437E-4DB9-4023-B365-7515E6BB3C6A}"/>
          </ac:picMkLst>
        </pc:picChg>
        <pc:picChg chg="add">
          <ac:chgData name="Jo Claes" userId="d64208f3-0076-4064-b6ac-7d8ee9dc279f" providerId="ADAL" clId="{CD12F34F-8C43-4079-B3E1-288A2E51C579}" dt="2020-06-29T09:03:43.685" v="3"/>
          <ac:picMkLst>
            <pc:docMk/>
            <pc:sldMk cId="0" sldId="285"/>
            <ac:picMk id="21" creationId="{E90D3303-D4ED-41A8-B372-E0FC8EEC6C5A}"/>
          </ac:picMkLst>
        </pc:picChg>
        <pc:picChg chg="add">
          <ac:chgData name="Jo Claes" userId="d64208f3-0076-4064-b6ac-7d8ee9dc279f" providerId="ADAL" clId="{CD12F34F-8C43-4079-B3E1-288A2E51C579}" dt="2020-06-29T09:03:43.685" v="3"/>
          <ac:picMkLst>
            <pc:docMk/>
            <pc:sldMk cId="0" sldId="285"/>
            <ac:picMk id="22" creationId="{F71F3F1A-5819-4B35-86A1-FEAE03B10B4F}"/>
          </ac:picMkLst>
        </pc:picChg>
        <pc:picChg chg="add">
          <ac:chgData name="Jo Claes" userId="d64208f3-0076-4064-b6ac-7d8ee9dc279f" providerId="ADAL" clId="{CD12F34F-8C43-4079-B3E1-288A2E51C579}" dt="2020-06-29T09:03:43.685" v="3"/>
          <ac:picMkLst>
            <pc:docMk/>
            <pc:sldMk cId="0" sldId="285"/>
            <ac:picMk id="23" creationId="{17F475A5-8127-432B-9FD7-2334B18AE46E}"/>
          </ac:picMkLst>
        </pc:picChg>
        <pc:picChg chg="add">
          <ac:chgData name="Jo Claes" userId="d64208f3-0076-4064-b6ac-7d8ee9dc279f" providerId="ADAL" clId="{CD12F34F-8C43-4079-B3E1-288A2E51C579}" dt="2020-06-29T09:03:43.685" v="3"/>
          <ac:picMkLst>
            <pc:docMk/>
            <pc:sldMk cId="0" sldId="285"/>
            <ac:picMk id="24" creationId="{CF9F7E61-8A90-442E-B9DD-B23896DD39A9}"/>
          </ac:picMkLst>
        </pc:picChg>
        <pc:picChg chg="add">
          <ac:chgData name="Jo Claes" userId="d64208f3-0076-4064-b6ac-7d8ee9dc279f" providerId="ADAL" clId="{CD12F34F-8C43-4079-B3E1-288A2E51C579}" dt="2020-06-29T09:03:43.685" v="3"/>
          <ac:picMkLst>
            <pc:docMk/>
            <pc:sldMk cId="0" sldId="285"/>
            <ac:picMk id="25" creationId="{EB273633-D356-4301-8951-17CBF13910E6}"/>
          </ac:picMkLst>
        </pc:picChg>
        <pc:picChg chg="add">
          <ac:chgData name="Jo Claes" userId="d64208f3-0076-4064-b6ac-7d8ee9dc279f" providerId="ADAL" clId="{CD12F34F-8C43-4079-B3E1-288A2E51C579}" dt="2020-06-29T09:03:43.685" v="3"/>
          <ac:picMkLst>
            <pc:docMk/>
            <pc:sldMk cId="0" sldId="285"/>
            <ac:picMk id="26" creationId="{D3F23ACF-5CF2-4367-B194-C4EA90D5BE29}"/>
          </ac:picMkLst>
        </pc:picChg>
        <pc:picChg chg="add">
          <ac:chgData name="Jo Claes" userId="d64208f3-0076-4064-b6ac-7d8ee9dc279f" providerId="ADAL" clId="{CD12F34F-8C43-4079-B3E1-288A2E51C579}" dt="2020-06-29T09:03:43.685" v="3"/>
          <ac:picMkLst>
            <pc:docMk/>
            <pc:sldMk cId="0" sldId="285"/>
            <ac:picMk id="27" creationId="{D554DF07-2EBB-4785-B287-6A7380975AC9}"/>
          </ac:picMkLst>
        </pc:picChg>
        <pc:picChg chg="add">
          <ac:chgData name="Jo Claes" userId="d64208f3-0076-4064-b6ac-7d8ee9dc279f" providerId="ADAL" clId="{CD12F34F-8C43-4079-B3E1-288A2E51C579}" dt="2020-06-29T09:03:43.685" v="3"/>
          <ac:picMkLst>
            <pc:docMk/>
            <pc:sldMk cId="0" sldId="285"/>
            <ac:picMk id="28" creationId="{9C6956B9-BE74-45EE-85E0-EE91A28D699F}"/>
          </ac:picMkLst>
        </pc:picChg>
        <pc:picChg chg="add">
          <ac:chgData name="Jo Claes" userId="d64208f3-0076-4064-b6ac-7d8ee9dc279f" providerId="ADAL" clId="{CD12F34F-8C43-4079-B3E1-288A2E51C579}" dt="2020-06-29T09:03:43.685" v="3"/>
          <ac:picMkLst>
            <pc:docMk/>
            <pc:sldMk cId="0" sldId="285"/>
            <ac:picMk id="29" creationId="{7CBB4117-1F9D-4A92-817B-7D77B9D06B8A}"/>
          </ac:picMkLst>
        </pc:picChg>
        <pc:picChg chg="del">
          <ac:chgData name="Jo Claes" userId="d64208f3-0076-4064-b6ac-7d8ee9dc279f" providerId="ADAL" clId="{CD12F34F-8C43-4079-B3E1-288A2E51C579}" dt="2020-06-29T09:03:28.740" v="2" actId="478"/>
          <ac:picMkLst>
            <pc:docMk/>
            <pc:sldMk cId="0" sldId="285"/>
            <ac:picMk id="68682" creationId="{00000000-0000-0000-0000-000000000000}"/>
          </ac:picMkLst>
        </pc:picChg>
        <pc:picChg chg="del">
          <ac:chgData name="Jo Claes" userId="d64208f3-0076-4064-b6ac-7d8ee9dc279f" providerId="ADAL" clId="{CD12F34F-8C43-4079-B3E1-288A2E51C579}" dt="2020-06-29T09:03:28.740" v="2" actId="478"/>
          <ac:picMkLst>
            <pc:docMk/>
            <pc:sldMk cId="0" sldId="285"/>
            <ac:picMk id="68683" creationId="{00000000-0000-0000-0000-000000000000}"/>
          </ac:picMkLst>
        </pc:picChg>
        <pc:picChg chg="del">
          <ac:chgData name="Jo Claes" userId="d64208f3-0076-4064-b6ac-7d8ee9dc279f" providerId="ADAL" clId="{CD12F34F-8C43-4079-B3E1-288A2E51C579}" dt="2020-06-29T09:03:28.740" v="2" actId="478"/>
          <ac:picMkLst>
            <pc:docMk/>
            <pc:sldMk cId="0" sldId="285"/>
            <ac:picMk id="68685" creationId="{00000000-0000-0000-0000-000000000000}"/>
          </ac:picMkLst>
        </pc:picChg>
        <pc:picChg chg="del">
          <ac:chgData name="Jo Claes" userId="d64208f3-0076-4064-b6ac-7d8ee9dc279f" providerId="ADAL" clId="{CD12F34F-8C43-4079-B3E1-288A2E51C579}" dt="2020-06-29T09:03:28.740" v="2" actId="478"/>
          <ac:picMkLst>
            <pc:docMk/>
            <pc:sldMk cId="0" sldId="285"/>
            <ac:picMk id="68686" creationId="{00000000-0000-0000-0000-000000000000}"/>
          </ac:picMkLst>
        </pc:picChg>
        <pc:picChg chg="del">
          <ac:chgData name="Jo Claes" userId="d64208f3-0076-4064-b6ac-7d8ee9dc279f" providerId="ADAL" clId="{CD12F34F-8C43-4079-B3E1-288A2E51C579}" dt="2020-06-29T09:03:28.740" v="2" actId="478"/>
          <ac:picMkLst>
            <pc:docMk/>
            <pc:sldMk cId="0" sldId="285"/>
            <ac:picMk id="68687" creationId="{00000000-0000-0000-0000-000000000000}"/>
          </ac:picMkLst>
        </pc:picChg>
        <pc:picChg chg="del">
          <ac:chgData name="Jo Claes" userId="d64208f3-0076-4064-b6ac-7d8ee9dc279f" providerId="ADAL" clId="{CD12F34F-8C43-4079-B3E1-288A2E51C579}" dt="2020-06-29T09:03:28.740" v="2" actId="478"/>
          <ac:picMkLst>
            <pc:docMk/>
            <pc:sldMk cId="0" sldId="285"/>
            <ac:picMk id="68688" creationId="{00000000-0000-0000-0000-000000000000}"/>
          </ac:picMkLst>
        </pc:picChg>
        <pc:picChg chg="del">
          <ac:chgData name="Jo Claes" userId="d64208f3-0076-4064-b6ac-7d8ee9dc279f" providerId="ADAL" clId="{CD12F34F-8C43-4079-B3E1-288A2E51C579}" dt="2020-06-29T09:03:28.740" v="2" actId="478"/>
          <ac:picMkLst>
            <pc:docMk/>
            <pc:sldMk cId="0" sldId="285"/>
            <ac:picMk id="68689" creationId="{00000000-0000-0000-0000-000000000000}"/>
          </ac:picMkLst>
        </pc:picChg>
        <pc:picChg chg="del">
          <ac:chgData name="Jo Claes" userId="d64208f3-0076-4064-b6ac-7d8ee9dc279f" providerId="ADAL" clId="{CD12F34F-8C43-4079-B3E1-288A2E51C579}" dt="2020-06-29T09:03:28.740" v="2" actId="478"/>
          <ac:picMkLst>
            <pc:docMk/>
            <pc:sldMk cId="0" sldId="285"/>
            <ac:picMk id="68690" creationId="{00000000-0000-0000-0000-000000000000}"/>
          </ac:picMkLst>
        </pc:picChg>
        <pc:picChg chg="del">
          <ac:chgData name="Jo Claes" userId="d64208f3-0076-4064-b6ac-7d8ee9dc279f" providerId="ADAL" clId="{CD12F34F-8C43-4079-B3E1-288A2E51C579}" dt="2020-06-29T09:03:28.740" v="2" actId="478"/>
          <ac:picMkLst>
            <pc:docMk/>
            <pc:sldMk cId="0" sldId="285"/>
            <ac:picMk id="68691" creationId="{00000000-0000-0000-0000-000000000000}"/>
          </ac:picMkLst>
        </pc:picChg>
      </pc:sldChg>
      <pc:sldChg chg="addSp delSp modSp">
        <pc:chgData name="Jo Claes" userId="d64208f3-0076-4064-b6ac-7d8ee9dc279f" providerId="ADAL" clId="{CD12F34F-8C43-4079-B3E1-288A2E51C579}" dt="2020-06-29T09:04:25.857" v="10" actId="1076"/>
        <pc:sldMkLst>
          <pc:docMk/>
          <pc:sldMk cId="0" sldId="286"/>
        </pc:sldMkLst>
        <pc:spChg chg="add del">
          <ac:chgData name="Jo Claes" userId="d64208f3-0076-4064-b6ac-7d8ee9dc279f" providerId="ADAL" clId="{CD12F34F-8C43-4079-B3E1-288A2E51C579}" dt="2020-06-29T09:04:11.852" v="8" actId="478"/>
          <ac:spMkLst>
            <pc:docMk/>
            <pc:sldMk cId="0" sldId="286"/>
            <ac:spMk id="5" creationId="{98FD9CD4-1164-456B-A2C6-3D3CDBAFACBC}"/>
          </ac:spMkLst>
        </pc:spChg>
        <pc:spChg chg="mod">
          <ac:chgData name="Jo Claes" userId="d64208f3-0076-4064-b6ac-7d8ee9dc279f" providerId="ADAL" clId="{CD12F34F-8C43-4079-B3E1-288A2E51C579}" dt="2020-06-29T09:04:17.241" v="9" actId="1076"/>
          <ac:spMkLst>
            <pc:docMk/>
            <pc:sldMk cId="0" sldId="286"/>
            <ac:spMk id="69633" creationId="{00000000-0000-0000-0000-000000000000}"/>
          </ac:spMkLst>
        </pc:spChg>
        <pc:spChg chg="add del mod">
          <ac:chgData name="Jo Claes" userId="d64208f3-0076-4064-b6ac-7d8ee9dc279f" providerId="ADAL" clId="{CD12F34F-8C43-4079-B3E1-288A2E51C579}" dt="2020-06-29T09:04:25.857" v="10" actId="1076"/>
          <ac:spMkLst>
            <pc:docMk/>
            <pc:sldMk cId="0" sldId="286"/>
            <ac:spMk id="69661" creationId="{00000000-0000-0000-0000-000000000000}"/>
          </ac:spMkLst>
        </pc:spChg>
        <pc:graphicFrameChg chg="mod">
          <ac:chgData name="Jo Claes" userId="d64208f3-0076-4064-b6ac-7d8ee9dc279f" providerId="ADAL" clId="{CD12F34F-8C43-4079-B3E1-288A2E51C579}" dt="2020-06-29T09:04:17.241" v="9" actId="1076"/>
          <ac:graphicFrameMkLst>
            <pc:docMk/>
            <pc:sldMk cId="0" sldId="286"/>
            <ac:graphicFrameMk id="4" creationId="{00000000-0000-0000-0000-000000000000}"/>
          </ac:graphicFrameMkLst>
        </pc:graphicFrameChg>
        <pc:picChg chg="add mod">
          <ac:chgData name="Jo Claes" userId="d64208f3-0076-4064-b6ac-7d8ee9dc279f" providerId="ADAL" clId="{CD12F34F-8C43-4079-B3E1-288A2E51C579}" dt="2020-06-29T09:04:17.241" v="9" actId="1076"/>
          <ac:picMkLst>
            <pc:docMk/>
            <pc:sldMk cId="0" sldId="286"/>
            <ac:picMk id="6" creationId="{F9247DDB-5B8D-43E2-AD01-B2D8AEEE8717}"/>
          </ac:picMkLst>
        </pc:picChg>
        <pc:picChg chg="add mod">
          <ac:chgData name="Jo Claes" userId="d64208f3-0076-4064-b6ac-7d8ee9dc279f" providerId="ADAL" clId="{CD12F34F-8C43-4079-B3E1-288A2E51C579}" dt="2020-06-29T09:04:17.241" v="9" actId="1076"/>
          <ac:picMkLst>
            <pc:docMk/>
            <pc:sldMk cId="0" sldId="286"/>
            <ac:picMk id="7" creationId="{6D6769FC-9169-4905-92A5-6888EC681EF5}"/>
          </ac:picMkLst>
        </pc:picChg>
        <pc:picChg chg="add mod">
          <ac:chgData name="Jo Claes" userId="d64208f3-0076-4064-b6ac-7d8ee9dc279f" providerId="ADAL" clId="{CD12F34F-8C43-4079-B3E1-288A2E51C579}" dt="2020-06-29T09:04:17.241" v="9" actId="1076"/>
          <ac:picMkLst>
            <pc:docMk/>
            <pc:sldMk cId="0" sldId="286"/>
            <ac:picMk id="8" creationId="{EE3124A1-DD43-4CCA-BD23-2B5CB59B750D}"/>
          </ac:picMkLst>
        </pc:picChg>
        <pc:picChg chg="add mod">
          <ac:chgData name="Jo Claes" userId="d64208f3-0076-4064-b6ac-7d8ee9dc279f" providerId="ADAL" clId="{CD12F34F-8C43-4079-B3E1-288A2E51C579}" dt="2020-06-29T09:04:17.241" v="9" actId="1076"/>
          <ac:picMkLst>
            <pc:docMk/>
            <pc:sldMk cId="0" sldId="286"/>
            <ac:picMk id="9" creationId="{47EAF971-C1EC-4CD7-A74A-FA561E28B450}"/>
          </ac:picMkLst>
        </pc:picChg>
        <pc:picChg chg="add mod">
          <ac:chgData name="Jo Claes" userId="d64208f3-0076-4064-b6ac-7d8ee9dc279f" providerId="ADAL" clId="{CD12F34F-8C43-4079-B3E1-288A2E51C579}" dt="2020-06-29T09:04:17.241" v="9" actId="1076"/>
          <ac:picMkLst>
            <pc:docMk/>
            <pc:sldMk cId="0" sldId="286"/>
            <ac:picMk id="10" creationId="{ADC1E201-1F63-49E4-A621-C0DDB974AB66}"/>
          </ac:picMkLst>
        </pc:picChg>
      </pc:sldChg>
    </pc:docChg>
  </pc:docChgLst>
  <pc:docChgLst>
    <pc:chgData name="Jo Claes" userId="d64208f3-0076-4064-b6ac-7d8ee9dc279f" providerId="ADAL" clId="{4936C034-893B-43DD-AECE-48ED10EC5704}"/>
    <pc:docChg chg="undo custSel modSld">
      <pc:chgData name="Jo Claes" userId="d64208f3-0076-4064-b6ac-7d8ee9dc279f" providerId="ADAL" clId="{4936C034-893B-43DD-AECE-48ED10EC5704}" dt="2019-12-13T10:26:27.285" v="129" actId="13926"/>
      <pc:docMkLst>
        <pc:docMk/>
      </pc:docMkLst>
      <pc:sldChg chg="modSp">
        <pc:chgData name="Jo Claes" userId="d64208f3-0076-4064-b6ac-7d8ee9dc279f" providerId="ADAL" clId="{4936C034-893B-43DD-AECE-48ED10EC5704}" dt="2019-12-13T10:26:27.285" v="129" actId="13926"/>
        <pc:sldMkLst>
          <pc:docMk/>
          <pc:sldMk cId="0" sldId="291"/>
        </pc:sldMkLst>
        <pc:spChg chg="mod">
          <ac:chgData name="Jo Claes" userId="d64208f3-0076-4064-b6ac-7d8ee9dc279f" providerId="ADAL" clId="{4936C034-893B-43DD-AECE-48ED10EC5704}" dt="2019-12-13T10:26:27.285" v="129" actId="13926"/>
          <ac:spMkLst>
            <pc:docMk/>
            <pc:sldMk cId="0" sldId="291"/>
            <ac:spMk id="66562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DE0327F-E3C2-4CC9-9480-14A15AEF5E24}" type="datetimeFigureOut">
              <a:rPr lang="fr-FR"/>
              <a:pPr>
                <a:defRPr/>
              </a:pPr>
              <a:t>29/06/2020</a:t>
            </a:fld>
            <a:endParaRPr lang="it-I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fr-FR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43B1E84-7FA8-4F5A-969A-9711D1E58E55}" type="slidenum">
              <a:rPr lang="fr-FR"/>
              <a:pPr>
                <a:defRPr/>
              </a:pPr>
              <a:t>‹#›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dirty="0"/>
              <a:t>Click to edit Master title style</a:t>
            </a:r>
            <a:endParaRPr lang="fr-F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E91EFB-6A7C-45CE-BB2B-F1E1D087B724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ACC446-07E4-4B2E-ABA2-1E4D297C99AB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r-B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fr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EB94F8-A571-4B97-AF9B-B0A72C3CAB6F}" type="slidenum">
              <a:rPr lang="fr-BE"/>
              <a:pPr>
                <a:defRPr/>
              </a:pPr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1A1A56-D241-469D-88CC-7AD75E5B3EAD}" type="slidenum">
              <a:rPr lang="fr-BE"/>
              <a:pPr>
                <a:defRPr/>
              </a:pPr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fr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9F76FE-148D-46F0-93E8-B1300F5C2AB0}" type="slidenum">
              <a:rPr lang="fr-BE"/>
              <a:pPr>
                <a:defRPr/>
              </a:pPr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B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B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BE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EAA316-F72A-4E6C-9A06-0E71F756D059}" type="slidenum">
              <a:rPr lang="fr-BE"/>
              <a:pPr>
                <a:defRPr/>
              </a:pPr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fr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B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BE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9BB113-85E5-4FF5-817B-1E4EBC761BF0}" type="slidenum">
              <a:rPr lang="fr-BE"/>
              <a:pPr>
                <a:defRPr/>
              </a:pPr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BE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36E25A-97FD-44AA-A137-B95DA1C30D3B}" type="slidenum">
              <a:rPr lang="fr-BE"/>
              <a:pPr>
                <a:defRPr/>
              </a:pPr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82C8C3-0B89-41DB-B1FC-EE6E985C0425}" type="slidenum">
              <a:rPr lang="fr-BE"/>
              <a:pPr>
                <a:defRPr/>
              </a:pPr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r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7C34F7-FA72-4088-862A-542C7DC69343}" type="slidenum">
              <a:rPr lang="fr-BE"/>
              <a:pPr>
                <a:defRPr/>
              </a:pPr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A86958-DD00-45F0-9B82-CA6A60D750A9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r-B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BE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44C57C-845E-4A97-9616-244AAC33A577}" type="slidenum">
              <a:rPr lang="fr-BE"/>
              <a:pPr>
                <a:defRPr/>
              </a:pPr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5CA5FB-40EA-4F55-BC25-E1DBCE59673A}" type="slidenum">
              <a:rPr lang="fr-BE"/>
              <a:pPr>
                <a:defRPr/>
              </a:pPr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r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368C28-61AD-48BD-A239-19770EC6B6FD}" type="slidenum">
              <a:rPr lang="fr-BE"/>
              <a:pPr>
                <a:defRPr/>
              </a:pPr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r-B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fr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899E09-CCB5-4E86-B1FA-2AB283D3DC79}" type="slidenum">
              <a:rPr lang="fr-BE"/>
              <a:pPr>
                <a:defRPr/>
              </a:pPr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2FC73B-2AF0-483E-930E-4E6516BEC04E}" type="slidenum">
              <a:rPr lang="fr-BE"/>
              <a:pPr>
                <a:defRPr/>
              </a:pPr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fr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0DC6E8-CC7C-4497-829F-514B6FB63D52}" type="slidenum">
              <a:rPr lang="fr-BE"/>
              <a:pPr>
                <a:defRPr/>
              </a:pPr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B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B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BE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A6CF88-AD50-4420-A4F9-58DD5C6245B8}" type="slidenum">
              <a:rPr lang="fr-BE"/>
              <a:pPr>
                <a:defRPr/>
              </a:pPr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fr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B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BE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F6BC62-0005-4C7B-9691-2D1BA071CF37}" type="slidenum">
              <a:rPr lang="fr-BE"/>
              <a:pPr>
                <a:defRPr/>
              </a:pPr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BE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C87BB7-E8DF-40A4-919A-BA399BBD07DF}" type="slidenum">
              <a:rPr lang="fr-BE"/>
              <a:pPr>
                <a:defRPr/>
              </a:pPr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3D5E53-17A2-486F-BF14-A8D57B34CF4E}" type="slidenum">
              <a:rPr lang="fr-BE"/>
              <a:pPr>
                <a:defRPr/>
              </a:pPr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7AEB8A-3C33-4DDB-897F-1D2FA2372C68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r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365522-A37B-464B-86BA-63473127FE26}" type="slidenum">
              <a:rPr lang="fr-BE"/>
              <a:pPr>
                <a:defRPr/>
              </a:pPr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r-B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BE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10FC1D-9702-40A9-BEF8-E1C96F111568}" type="slidenum">
              <a:rPr lang="fr-BE"/>
              <a:pPr>
                <a:defRPr/>
              </a:pPr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BF24B4-E7B6-412D-8E17-CFC01A17ABCF}" type="slidenum">
              <a:rPr lang="fr-BE"/>
              <a:pPr>
                <a:defRPr/>
              </a:pPr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r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D74F80-0CA5-4B75-9BE8-C362A43D4296}" type="slidenum">
              <a:rPr lang="fr-BE"/>
              <a:pPr>
                <a:defRPr/>
              </a:pPr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r-B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fr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609917-BCB1-46EE-B873-74BE5C477826}" type="slidenum">
              <a:rPr lang="fr-BE"/>
              <a:pPr>
                <a:defRPr/>
              </a:pPr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BD122B-70AD-460B-B941-E62F4A574485}" type="slidenum">
              <a:rPr lang="fr-BE"/>
              <a:pPr>
                <a:defRPr/>
              </a:pPr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fr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070E52-952A-41B6-B546-3143F97F5073}" type="slidenum">
              <a:rPr lang="fr-BE"/>
              <a:pPr>
                <a:defRPr/>
              </a:pPr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B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B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BE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056FA5-0F6E-413B-8D12-319924411A5A}" type="slidenum">
              <a:rPr lang="fr-BE"/>
              <a:pPr>
                <a:defRPr/>
              </a:pPr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fr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B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BE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52DB05-5FAC-4430-B9A6-A453C858AF90}" type="slidenum">
              <a:rPr lang="fr-BE"/>
              <a:pPr>
                <a:defRPr/>
              </a:pPr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BE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74732A-0DA6-4602-8483-424ABC377746}" type="slidenum">
              <a:rPr lang="fr-BE"/>
              <a:pPr>
                <a:defRPr/>
              </a:pPr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1543C6-CBC5-458F-A6F2-D4A7DC963305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42D2BD-BF09-4F1C-848A-63994FC79632}" type="slidenum">
              <a:rPr lang="fr-BE"/>
              <a:pPr>
                <a:defRPr/>
              </a:pPr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r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F7E50C-2B6B-44A7-84E9-4A379F0A9858}" type="slidenum">
              <a:rPr lang="fr-BE"/>
              <a:pPr>
                <a:defRPr/>
              </a:pPr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r-B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BE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84A02D-2B97-4B72-8B01-3A305C5B2828}" type="slidenum">
              <a:rPr lang="fr-BE"/>
              <a:pPr>
                <a:defRPr/>
              </a:pPr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16E46B-8353-47D7-9833-A2415071A346}" type="slidenum">
              <a:rPr lang="fr-BE"/>
              <a:pPr>
                <a:defRPr/>
              </a:pPr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r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A28F8A-A0C3-49B7-A9EB-EE86DF092BDE}" type="slidenum">
              <a:rPr lang="fr-BE"/>
              <a:pPr>
                <a:defRPr/>
              </a:pPr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r-B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fr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4E67D5-04A4-4FA0-9DF1-50D52124A695}" type="slidenum">
              <a:rPr lang="fr-BE"/>
              <a:pPr>
                <a:defRPr/>
              </a:pPr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69A09D-8982-4190-A781-1216252F80AB}" type="slidenum">
              <a:rPr lang="fr-BE"/>
              <a:pPr>
                <a:defRPr/>
              </a:pPr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fr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973306-8E11-48DA-8A79-0634717FE50F}" type="slidenum">
              <a:rPr lang="fr-BE"/>
              <a:pPr>
                <a:defRPr/>
              </a:pPr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B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B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BE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37242A-00C1-40CA-ABD4-EC8528C1E3A9}" type="slidenum">
              <a:rPr lang="fr-BE"/>
              <a:pPr>
                <a:defRPr/>
              </a:pPr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fr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B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BE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2EF896-8835-4176-B5E0-0889DFD70394}" type="slidenum">
              <a:rPr lang="fr-BE"/>
              <a:pPr>
                <a:defRPr/>
              </a:pPr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3C45B8-A58E-4E55-B92E-D870985B8D0A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BE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83F947-2FD8-4696-978F-4D6A04FAB122}" type="slidenum">
              <a:rPr lang="fr-BE"/>
              <a:pPr>
                <a:defRPr/>
              </a:pPr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D8A597-CF90-431E-A5D1-71E13FD385AE}" type="slidenum">
              <a:rPr lang="fr-BE"/>
              <a:pPr>
                <a:defRPr/>
              </a:pPr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r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D9A79D-D390-4285-A5F4-3B14000EDE43}" type="slidenum">
              <a:rPr lang="fr-BE"/>
              <a:pPr>
                <a:defRPr/>
              </a:pPr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r-B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BE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8DB265-00AF-438C-8465-429D427F7E6F}" type="slidenum">
              <a:rPr lang="fr-BE"/>
              <a:pPr>
                <a:defRPr/>
              </a:pPr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775450-4DC8-4BAE-8048-984ACF91C6C8}" type="slidenum">
              <a:rPr lang="fr-BE"/>
              <a:pPr>
                <a:defRPr/>
              </a:pPr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r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9AC900-6BEA-49B9-B91C-FFC660FCB882}" type="slidenum">
              <a:rPr lang="fr-BE"/>
              <a:pPr>
                <a:defRPr/>
              </a:pPr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B6B55B-D65E-4C70-A992-5D6229CB6234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F5F81C-DCF5-4517-9574-8CA55A95192E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E96B01-0277-499E-84CC-C1CEB9ED511E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27A5F8-2DDA-4DD4-B78E-A88FF889119A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92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820150" y="6597650"/>
            <a:ext cx="3714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E35921A-7623-4599-8B3E-6EA0D3E7C2B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  <p:sp>
        <p:nvSpPr>
          <p:cNvPr id="7" name="Rectangle 6"/>
          <p:cNvSpPr/>
          <p:nvPr userDrawn="1"/>
        </p:nvSpPr>
        <p:spPr>
          <a:xfrm>
            <a:off x="8928000" y="0"/>
            <a:ext cx="216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/>
              <a:t>Sintesi del materiale della conferenza</a:t>
            </a:r>
            <a:endParaRPr lang="it-IT" sz="16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2" r:id="rId1"/>
    <p:sldLayoutId id="2147483707" r:id="rId2"/>
    <p:sldLayoutId id="2147483706" r:id="rId3"/>
    <p:sldLayoutId id="2147483705" r:id="rId4"/>
    <p:sldLayoutId id="2147483704" r:id="rId5"/>
    <p:sldLayoutId id="2147483703" r:id="rId6"/>
    <p:sldLayoutId id="2147483702" r:id="rId7"/>
    <p:sldLayoutId id="2147483701" r:id="rId8"/>
    <p:sldLayoutId id="2147483700" r:id="rId9"/>
    <p:sldLayoutId id="2147483699" r:id="rId10"/>
    <p:sldLayoutId id="2147483698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Wingdings" pitchFamily="2" charset="2"/>
        <a:buChar char="§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fr-BE"/>
          </a:p>
        </p:txBody>
      </p:sp>
      <p:sp>
        <p:nvSpPr>
          <p:cNvPr id="1331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299FA9D-EEAB-4B55-930C-82AC6835D997}" type="slidenum">
              <a:rPr lang="fr-BE"/>
              <a:pPr>
                <a:defRPr/>
              </a:pPr>
              <a:t>‹#›</a:t>
            </a:fld>
            <a:endParaRPr lang="fr-BE"/>
          </a:p>
        </p:txBody>
      </p:sp>
      <p:sp>
        <p:nvSpPr>
          <p:cNvPr id="7" name="Rectangle 6"/>
          <p:cNvSpPr/>
          <p:nvPr userDrawn="1"/>
        </p:nvSpPr>
        <p:spPr>
          <a:xfrm>
            <a:off x="8964613" y="0"/>
            <a:ext cx="179387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8" r:id="rId1"/>
    <p:sldLayoutId id="2147483717" r:id="rId2"/>
    <p:sldLayoutId id="2147483716" r:id="rId3"/>
    <p:sldLayoutId id="2147483715" r:id="rId4"/>
    <p:sldLayoutId id="2147483714" r:id="rId5"/>
    <p:sldLayoutId id="2147483713" r:id="rId6"/>
    <p:sldLayoutId id="2147483712" r:id="rId7"/>
    <p:sldLayoutId id="2147483711" r:id="rId8"/>
    <p:sldLayoutId id="2147483710" r:id="rId9"/>
    <p:sldLayoutId id="2147483709" r:id="rId10"/>
    <p:sldLayoutId id="2147483708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fr-BE"/>
          </a:p>
        </p:txBody>
      </p:sp>
      <p:sp>
        <p:nvSpPr>
          <p:cNvPr id="2560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EEDF3D6-09D8-47F3-8F58-0866E9F5974B}" type="slidenum">
              <a:rPr lang="fr-BE"/>
              <a:pPr>
                <a:defRPr/>
              </a:pPr>
              <a:t>‹#›</a:t>
            </a:fld>
            <a:endParaRPr lang="fr-BE"/>
          </a:p>
        </p:txBody>
      </p:sp>
      <p:sp>
        <p:nvSpPr>
          <p:cNvPr id="7" name="Rectangle 6"/>
          <p:cNvSpPr/>
          <p:nvPr userDrawn="1"/>
        </p:nvSpPr>
        <p:spPr>
          <a:xfrm>
            <a:off x="8964613" y="0"/>
            <a:ext cx="179387" cy="68580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  <p:sldLayoutId id="2147483728" r:id="rId2"/>
    <p:sldLayoutId id="2147483727" r:id="rId3"/>
    <p:sldLayoutId id="2147483726" r:id="rId4"/>
    <p:sldLayoutId id="2147483725" r:id="rId5"/>
    <p:sldLayoutId id="2147483724" r:id="rId6"/>
    <p:sldLayoutId id="2147483723" r:id="rId7"/>
    <p:sldLayoutId id="2147483722" r:id="rId8"/>
    <p:sldLayoutId id="2147483721" r:id="rId9"/>
    <p:sldLayoutId id="2147483720" r:id="rId10"/>
    <p:sldLayoutId id="214748371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fr-BE"/>
          </a:p>
        </p:txBody>
      </p:sp>
      <p:sp>
        <p:nvSpPr>
          <p:cNvPr id="3789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922E5CC-FB35-428F-8308-3D76561F4C5B}" type="slidenum">
              <a:rPr lang="fr-BE"/>
              <a:pPr>
                <a:defRPr/>
              </a:pPr>
              <a:t>‹#›</a:t>
            </a:fld>
            <a:endParaRPr lang="fr-BE"/>
          </a:p>
        </p:txBody>
      </p:sp>
      <p:sp>
        <p:nvSpPr>
          <p:cNvPr id="7" name="Rectangle 6"/>
          <p:cNvSpPr/>
          <p:nvPr userDrawn="1"/>
        </p:nvSpPr>
        <p:spPr>
          <a:xfrm>
            <a:off x="8964613" y="0"/>
            <a:ext cx="179387" cy="6858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0" r:id="rId1"/>
    <p:sldLayoutId id="2147483739" r:id="rId2"/>
    <p:sldLayoutId id="2147483738" r:id="rId3"/>
    <p:sldLayoutId id="2147483737" r:id="rId4"/>
    <p:sldLayoutId id="2147483736" r:id="rId5"/>
    <p:sldLayoutId id="2147483735" r:id="rId6"/>
    <p:sldLayoutId id="2147483734" r:id="rId7"/>
    <p:sldLayoutId id="2147483733" r:id="rId8"/>
    <p:sldLayoutId id="2147483732" r:id="rId9"/>
    <p:sldLayoutId id="2147483731" r:id="rId10"/>
    <p:sldLayoutId id="2147483730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fr-BE"/>
          </a:p>
        </p:txBody>
      </p:sp>
      <p:sp>
        <p:nvSpPr>
          <p:cNvPr id="5017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5053B6F-12AE-42BD-B240-A758A6327132}" type="slidenum">
              <a:rPr lang="fr-BE"/>
              <a:pPr>
                <a:defRPr/>
              </a:pPr>
              <a:t>‹#›</a:t>
            </a:fld>
            <a:endParaRPr lang="fr-BE"/>
          </a:p>
        </p:txBody>
      </p:sp>
      <p:sp>
        <p:nvSpPr>
          <p:cNvPr id="7" name="Rectangle 6"/>
          <p:cNvSpPr/>
          <p:nvPr userDrawn="1"/>
        </p:nvSpPr>
        <p:spPr>
          <a:xfrm>
            <a:off x="8964613" y="0"/>
            <a:ext cx="179387" cy="68580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  <p:sldLayoutId id="2147483750" r:id="rId2"/>
    <p:sldLayoutId id="2147483749" r:id="rId3"/>
    <p:sldLayoutId id="2147483748" r:id="rId4"/>
    <p:sldLayoutId id="2147483747" r:id="rId5"/>
    <p:sldLayoutId id="2147483746" r:id="rId6"/>
    <p:sldLayoutId id="2147483745" r:id="rId7"/>
    <p:sldLayoutId id="2147483744" r:id="rId8"/>
    <p:sldLayoutId id="2147483743" r:id="rId9"/>
    <p:sldLayoutId id="2147483742" r:id="rId10"/>
    <p:sldLayoutId id="2147483741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orldstainless.org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worldstainless.org/files/issf/Education/Italian/Capitolo_06_Caratteristiche_meccaniche.pdf" TargetMode="External"/><Relationship Id="rId13" Type="http://schemas.openxmlformats.org/officeDocument/2006/relationships/hyperlink" Target="https://www.worldstainless.org/files/issf/Education/Italian/Capitolo_11_Sostenibilita_degli_acciai_inossidabili.pdf" TargetMode="External"/><Relationship Id="rId3" Type="http://schemas.openxmlformats.org/officeDocument/2006/relationships/hyperlink" Target="https://www.worldstainless.org/files/issf/Education/Italian/Capitolo_02A_Applicazioni_architettura.pdf" TargetMode="External"/><Relationship Id="rId7" Type="http://schemas.openxmlformats.org/officeDocument/2006/relationships/hyperlink" Target="https://www.worldstainless.org/files/issf/Education/Italian/Capitolo_05_Resistenza_alla_corrosione_degli_acciai_inossidabili.pdf" TargetMode="External"/><Relationship Id="rId12" Type="http://schemas.openxmlformats.org/officeDocument/2006/relationships/hyperlink" Target="https://www.worldstainless.org/files/issf/Education/Italian/Capitolo_10_Formati_e_disponibilita.pdf" TargetMode="External"/><Relationship Id="rId2" Type="http://schemas.openxmlformats.org/officeDocument/2006/relationships/hyperlink" Target="https://www.worldstainless.org/files/issf/Education/Italian/Capitolo_01_Arte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worldstainless.org/files/issf/Education/Italian/Capitolo_04_Cosa_sono_gli_acciai_inossidabili.pdf" TargetMode="External"/><Relationship Id="rId11" Type="http://schemas.openxmlformats.org/officeDocument/2006/relationships/hyperlink" Target="https://www.worldstainless.org/files/issf/Education/Italian/Capitolo_09_Unione_e_fabbricazione_di_acciai_inossidabili.pdf" TargetMode="External"/><Relationship Id="rId5" Type="http://schemas.openxmlformats.org/officeDocument/2006/relationships/hyperlink" Target="https://www.worldstainless.org/files/issf/Education/Italian/Capitolo_03_Perche_lacciaio_inossidabile.pdf" TargetMode="External"/><Relationship Id="rId10" Type="http://schemas.openxmlformats.org/officeDocument/2006/relationships/hyperlink" Target="https://www.worldstainless.org/files/issf/Education/Italian/Capitolo_08_Superfici_di_acciaio_inossidabile.pdf" TargetMode="External"/><Relationship Id="rId4" Type="http://schemas.openxmlformats.org/officeDocument/2006/relationships/hyperlink" Target="https://www.worldstainless.org/files/issf/Education/Italian/Capitolo_02B_Applicazioni_Infrastruttura.pdf" TargetMode="External"/><Relationship Id="rId9" Type="http://schemas.openxmlformats.org/officeDocument/2006/relationships/hyperlink" Target="https://www.worldstainless.org/files/issf/Education/Italian/Capitolo_07_Applicazioni_strutturali_in_acciaio_inossidabile.pdf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facebook.com/International-Stainless-Steel-Forum-122311297815956/" TargetMode="External"/><Relationship Id="rId13" Type="http://schemas.openxmlformats.org/officeDocument/2006/relationships/hyperlink" Target="https://www.linkedin.com/company/australian-stainless-steel-development-association?trk=top_nav_home" TargetMode="External"/><Relationship Id="rId18" Type="http://schemas.openxmlformats.org/officeDocument/2006/relationships/hyperlink" Target="https://www.facebook.com/British.Stainless.Steel.Association/" TargetMode="External"/><Relationship Id="rId26" Type="http://schemas.openxmlformats.org/officeDocument/2006/relationships/hyperlink" Target="https://twitter.com/nissda" TargetMode="External"/><Relationship Id="rId3" Type="http://schemas.openxmlformats.org/officeDocument/2006/relationships/image" Target="../media/image2.png"/><Relationship Id="rId21" Type="http://schemas.openxmlformats.org/officeDocument/2006/relationships/hyperlink" Target="https://www.facebook.com/IminoxMX/" TargetMode="External"/><Relationship Id="rId7" Type="http://schemas.openxmlformats.org/officeDocument/2006/relationships/image" Target="../media/image4.png"/><Relationship Id="rId12" Type="http://schemas.openxmlformats.org/officeDocument/2006/relationships/hyperlink" Target="https://www.facebook.com/associacao.abinox/" TargetMode="External"/><Relationship Id="rId17" Type="http://schemas.openxmlformats.org/officeDocument/2006/relationships/hyperlink" Target="https://twitter.com/BSSAssoc" TargetMode="External"/><Relationship Id="rId25" Type="http://schemas.openxmlformats.org/officeDocument/2006/relationships/hyperlink" Target="https://www.linkedin.com/company/indian-stainless-steel-development-association-issda/" TargetMode="External"/><Relationship Id="rId2" Type="http://schemas.openxmlformats.org/officeDocument/2006/relationships/hyperlink" Target="https://www.linkedin.com/company/international-stainless-steel-forum" TargetMode="External"/><Relationship Id="rId16" Type="http://schemas.openxmlformats.org/officeDocument/2006/relationships/hyperlink" Target="https://www.linkedin.com/company/british-stainless-steel-association-bssa-?trk=top_nav_home" TargetMode="External"/><Relationship Id="rId20" Type="http://schemas.openxmlformats.org/officeDocument/2006/relationships/hyperlink" Target="https://twitter.com/IminoxMx" TargetMode="External"/><Relationship Id="rId29" Type="http://schemas.openxmlformats.org/officeDocument/2006/relationships/hyperlink" Target="https://www.linkedin.com/company/warenzeichenverband-edelstahl-rostfrei-e.v.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youtube.com/user/worldstainless?gl=BE" TargetMode="External"/><Relationship Id="rId11" Type="http://schemas.openxmlformats.org/officeDocument/2006/relationships/hyperlink" Target="https://twitter.com/_abinox" TargetMode="External"/><Relationship Id="rId24" Type="http://schemas.openxmlformats.org/officeDocument/2006/relationships/hyperlink" Target="https://www.facebook.com/WZVRostfrei" TargetMode="External"/><Relationship Id="rId5" Type="http://schemas.openxmlformats.org/officeDocument/2006/relationships/image" Target="../media/image3.png"/><Relationship Id="rId15" Type="http://schemas.openxmlformats.org/officeDocument/2006/relationships/hyperlink" Target="https://www.facebook.com/Australian-Stainless-Steel-Development-Association-128427573876662/?fref=nf" TargetMode="External"/><Relationship Id="rId23" Type="http://schemas.openxmlformats.org/officeDocument/2006/relationships/image" Target="../media/image6.png"/><Relationship Id="rId28" Type="http://schemas.openxmlformats.org/officeDocument/2006/relationships/hyperlink" Target="https://www.facebook.com/stainlesssteelclub" TargetMode="External"/><Relationship Id="rId10" Type="http://schemas.openxmlformats.org/officeDocument/2006/relationships/hyperlink" Target="https://www.linkedin.com/company/abinox?trk=top_nav_home" TargetMode="External"/><Relationship Id="rId19" Type="http://schemas.openxmlformats.org/officeDocument/2006/relationships/hyperlink" Target="https://www.facebook.com/centroinox.associazione/" TargetMode="External"/><Relationship Id="rId4" Type="http://schemas.openxmlformats.org/officeDocument/2006/relationships/hyperlink" Target="https://twitter.com/ISSF1" TargetMode="External"/><Relationship Id="rId9" Type="http://schemas.openxmlformats.org/officeDocument/2006/relationships/image" Target="../media/image5.png"/><Relationship Id="rId14" Type="http://schemas.openxmlformats.org/officeDocument/2006/relationships/hyperlink" Target="https://twitter.com/ASSDA1" TargetMode="External"/><Relationship Id="rId22" Type="http://schemas.openxmlformats.org/officeDocument/2006/relationships/hyperlink" Target="https://www.instagram.com/iminox.mx/" TargetMode="External"/><Relationship Id="rId27" Type="http://schemas.openxmlformats.org/officeDocument/2006/relationships/hyperlink" Target="https://www.facebook.com/IndianStainlessSteelDevelopmentAssociation" TargetMode="Externa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s://twitter.com/sassda_sa" TargetMode="External"/><Relationship Id="rId13" Type="http://schemas.openxmlformats.org/officeDocument/2006/relationships/hyperlink" Target="https://www.facebook.com/TSSDA.stainless" TargetMode="External"/><Relationship Id="rId18" Type="http://schemas.openxmlformats.org/officeDocument/2006/relationships/hyperlink" Target="https://www.linkedin.com/company/nickel-institute-brussels?trk=top_nav_home" TargetMode="External"/><Relationship Id="rId3" Type="http://schemas.openxmlformats.org/officeDocument/2006/relationships/image" Target="../media/image3.png"/><Relationship Id="rId21" Type="http://schemas.openxmlformats.org/officeDocument/2006/relationships/image" Target="../media/image4.png"/><Relationship Id="rId7" Type="http://schemas.openxmlformats.org/officeDocument/2006/relationships/image" Target="../media/image2.png"/><Relationship Id="rId12" Type="http://schemas.openxmlformats.org/officeDocument/2006/relationships/hyperlink" Target="https://www.facebook.com/stalenierdzewne" TargetMode="External"/><Relationship Id="rId17" Type="http://schemas.openxmlformats.org/officeDocument/2006/relationships/hyperlink" Target="https://twitter.com/IMOA_molybdenum" TargetMode="External"/><Relationship Id="rId2" Type="http://schemas.openxmlformats.org/officeDocument/2006/relationships/hyperlink" Target="https://twitter.com/NZHERA" TargetMode="External"/><Relationship Id="rId16" Type="http://schemas.openxmlformats.org/officeDocument/2006/relationships/hyperlink" Target="https://www.linkedin.com/company/imoa?trk=top_nav_home" TargetMode="External"/><Relationship Id="rId20" Type="http://schemas.openxmlformats.org/officeDocument/2006/relationships/hyperlink" Target="https://www.youtube.com/user/NickelInstitute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linkedin.com/company/sassda/" TargetMode="External"/><Relationship Id="rId11" Type="http://schemas.openxmlformats.org/officeDocument/2006/relationships/image" Target="../media/image7.png"/><Relationship Id="rId5" Type="http://schemas.openxmlformats.org/officeDocument/2006/relationships/image" Target="../media/image5.png"/><Relationship Id="rId15" Type="http://schemas.openxmlformats.org/officeDocument/2006/relationships/hyperlink" Target="https://twitter.com/icdacr" TargetMode="External"/><Relationship Id="rId10" Type="http://schemas.openxmlformats.org/officeDocument/2006/relationships/hyperlink" Target="http://www.cssc.org.cn/page66" TargetMode="External"/><Relationship Id="rId19" Type="http://schemas.openxmlformats.org/officeDocument/2006/relationships/hyperlink" Target="https://twitter.com/NickelInstitute" TargetMode="External"/><Relationship Id="rId4" Type="http://schemas.openxmlformats.org/officeDocument/2006/relationships/hyperlink" Target="https://www.facebook.com/NZSSDA/" TargetMode="External"/><Relationship Id="rId9" Type="http://schemas.openxmlformats.org/officeDocument/2006/relationships/hyperlink" Target="https://www.facebook.com/southernafricastainlesssteeldevelopmentassociation" TargetMode="External"/><Relationship Id="rId14" Type="http://schemas.openxmlformats.org/officeDocument/2006/relationships/hyperlink" Target="https://www.linkedin.com/company/icdacr/" TargetMode="Externa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13" Type="http://schemas.openxmlformats.org/officeDocument/2006/relationships/hyperlink" Target="https://www.instagram.com/construiracier/" TargetMode="External"/><Relationship Id="rId3" Type="http://schemas.openxmlformats.org/officeDocument/2006/relationships/hyperlink" Target="http://www.stainlessconstruction.com/" TargetMode="External"/><Relationship Id="rId7" Type="http://schemas.openxmlformats.org/officeDocument/2006/relationships/hyperlink" Target="https://twitter.com/ISSF1" TargetMode="External"/><Relationship Id="rId12" Type="http://schemas.openxmlformats.org/officeDocument/2006/relationships/image" Target="../media/image5.png"/><Relationship Id="rId2" Type="http://schemas.openxmlformats.org/officeDocument/2006/relationships/hyperlink" Target="http://www.construiracier.fr/tout-sur-lacier/les-aciers-inoxydables/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11" Type="http://schemas.openxmlformats.org/officeDocument/2006/relationships/hyperlink" Target="https://www.facebook.com/construirAcier/" TargetMode="External"/><Relationship Id="rId5" Type="http://schemas.openxmlformats.org/officeDocument/2006/relationships/hyperlink" Target="https://www.linkedin.com/company/construiracier/" TargetMode="External"/><Relationship Id="rId10" Type="http://schemas.openxmlformats.org/officeDocument/2006/relationships/image" Target="../media/image4.png"/><Relationship Id="rId4" Type="http://schemas.openxmlformats.org/officeDocument/2006/relationships/hyperlink" Target="http://www.issftraining.org/" TargetMode="External"/><Relationship Id="rId9" Type="http://schemas.openxmlformats.org/officeDocument/2006/relationships/hyperlink" Target="https://www.youtube.com/user/teleacier" TargetMode="External"/><Relationship Id="rId1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Title 1"/>
          <p:cNvSpPr>
            <a:spLocks noGrp="1"/>
          </p:cNvSpPr>
          <p:nvPr>
            <p:ph type="ctrTitle"/>
          </p:nvPr>
        </p:nvSpPr>
        <p:spPr>
          <a:xfrm>
            <a:off x="684213" y="2205038"/>
            <a:ext cx="7772400" cy="1470025"/>
          </a:xfrm>
        </p:spPr>
        <p:txBody>
          <a:bodyPr/>
          <a:lstStyle/>
          <a:p>
            <a:pPr eaLnBrk="1" hangingPunct="1"/>
            <a:r>
              <a:rPr lang="it-IT"/>
              <a:t>Sintesi dei contenuti del documento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414463"/>
          </a:xfrm>
        </p:spPr>
        <p:txBody>
          <a:bodyPr rtlCol="0">
            <a:normAutofit fontScale="77500" lnSpcReduction="2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t-IT"/>
              <a:t>Finalità del presente documento: </a:t>
            </a:r>
            <a:endParaRPr lang="it-IT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it-IT"/>
              <a:t>materiale formativo per i docenti di Architettura e Ingegneria civile. Può essere utilizzato integralmente o per capitoli separati</a:t>
            </a:r>
            <a:endParaRPr lang="it-IT" dirty="0"/>
          </a:p>
        </p:txBody>
      </p:sp>
      <p:pic>
        <p:nvPicPr>
          <p:cNvPr id="63491" name="Content Placeholder 7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00775" y="0"/>
            <a:ext cx="2717800" cy="1236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t-IT"/>
              <a:t>Preparato da un gruppo di esperti ISSF*</a:t>
            </a:r>
            <a:endParaRPr lang="it-IT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20000"/>
          </a:bodyPr>
          <a:lstStyle/>
          <a:p>
            <a:pPr marL="0" indent="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it-IT" dirty="0"/>
              <a:t>Membri: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it-IT" dirty="0"/>
              <a:t>Eduardo </a:t>
            </a:r>
            <a:r>
              <a:rPr lang="it-IT" dirty="0" err="1"/>
              <a:t>Carragueiro</a:t>
            </a:r>
            <a:r>
              <a:rPr lang="it-IT" dirty="0"/>
              <a:t> (</a:t>
            </a:r>
            <a:r>
              <a:rPr lang="it-IT" dirty="0" err="1"/>
              <a:t>Böllinghaus</a:t>
            </a:r>
            <a:r>
              <a:rPr lang="it-IT" dirty="0"/>
              <a:t>)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it-IT" dirty="0" err="1"/>
              <a:t>Thiery</a:t>
            </a:r>
            <a:r>
              <a:rPr lang="it-IT" dirty="0"/>
              <a:t> </a:t>
            </a:r>
            <a:r>
              <a:rPr lang="it-IT" dirty="0" err="1"/>
              <a:t>Cremailh</a:t>
            </a:r>
            <a:r>
              <a:rPr lang="it-IT" dirty="0"/>
              <a:t> (</a:t>
            </a:r>
            <a:r>
              <a:rPr lang="it-IT" dirty="0" err="1"/>
              <a:t>Schmolz</a:t>
            </a:r>
            <a:r>
              <a:rPr lang="it-IT" dirty="0"/>
              <a:t> + </a:t>
            </a:r>
            <a:r>
              <a:rPr lang="it-IT" dirty="0" err="1"/>
              <a:t>Bickenbach</a:t>
            </a:r>
            <a:r>
              <a:rPr lang="it-IT" dirty="0"/>
              <a:t>) 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it-IT" dirty="0"/>
              <a:t>Bernard </a:t>
            </a:r>
            <a:r>
              <a:rPr lang="it-IT" dirty="0" err="1"/>
              <a:t>Heritier</a:t>
            </a:r>
            <a:r>
              <a:rPr lang="it-IT" dirty="0"/>
              <a:t> (</a:t>
            </a:r>
            <a:r>
              <a:rPr lang="it-IT" dirty="0" err="1"/>
              <a:t>ISSF</a:t>
            </a:r>
            <a:r>
              <a:rPr lang="it-IT" dirty="0"/>
              <a:t>) 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it-IT" dirty="0"/>
              <a:t>Clara Herrera (</a:t>
            </a:r>
            <a:r>
              <a:rPr lang="it-IT" dirty="0" err="1"/>
              <a:t>Deutsche</a:t>
            </a:r>
            <a:r>
              <a:rPr lang="it-IT" dirty="0"/>
              <a:t> </a:t>
            </a:r>
            <a:r>
              <a:rPr lang="it-IT" dirty="0" err="1"/>
              <a:t>Edelstahl</a:t>
            </a:r>
            <a:r>
              <a:rPr lang="it-IT" dirty="0"/>
              <a:t> </a:t>
            </a:r>
            <a:r>
              <a:rPr lang="it-IT" dirty="0" err="1"/>
              <a:t>Werke</a:t>
            </a:r>
            <a:r>
              <a:rPr lang="it-IT" dirty="0"/>
              <a:t>)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it-IT" dirty="0" err="1"/>
              <a:t>Jun</a:t>
            </a:r>
            <a:r>
              <a:rPr lang="it-IT" dirty="0"/>
              <a:t> </a:t>
            </a:r>
            <a:r>
              <a:rPr lang="it-IT" dirty="0" err="1"/>
              <a:t>Ishikawa</a:t>
            </a:r>
            <a:r>
              <a:rPr lang="it-IT" dirty="0"/>
              <a:t> (</a:t>
            </a:r>
            <a:r>
              <a:rPr lang="it-IT" dirty="0" err="1"/>
              <a:t>ISSF</a:t>
            </a:r>
            <a:r>
              <a:rPr lang="it-IT" dirty="0"/>
              <a:t>)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it-IT" dirty="0"/>
              <a:t>Marco Massazza (Cogne Acciai Speciali)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it-IT" dirty="0"/>
              <a:t>Thomas </a:t>
            </a:r>
            <a:r>
              <a:rPr lang="it-IT" dirty="0" err="1"/>
              <a:t>Pauly</a:t>
            </a:r>
            <a:r>
              <a:rPr lang="it-IT" dirty="0"/>
              <a:t> (Euro-Inox)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it-IT" dirty="0"/>
              <a:t>Luis </a:t>
            </a:r>
            <a:r>
              <a:rPr lang="it-IT" dirty="0" err="1"/>
              <a:t>Peiro</a:t>
            </a:r>
            <a:r>
              <a:rPr lang="it-IT" dirty="0"/>
              <a:t> (</a:t>
            </a:r>
            <a:r>
              <a:rPr lang="it-IT" dirty="0" err="1"/>
              <a:t>Acerinox</a:t>
            </a:r>
            <a:r>
              <a:rPr lang="it-IT" dirty="0"/>
              <a:t>)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it-IT" dirty="0"/>
          </a:p>
          <a:p>
            <a:pPr marL="0" indent="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it-IT" dirty="0"/>
              <a:t>* International Stainless Steel Forum, Avenue de Tervueren 270, B-1150 Bruxelles  </a:t>
            </a:r>
            <a:r>
              <a:rPr lang="it-IT" dirty="0">
                <a:hlinkClick r:id="rId2"/>
              </a:rPr>
              <a:t>www.worldstainless.org</a:t>
            </a:r>
            <a:endParaRPr lang="it-IT" dirty="0"/>
          </a:p>
        </p:txBody>
      </p:sp>
      <p:sp>
        <p:nvSpPr>
          <p:cNvPr id="64515" name="Slide Number Placeholder 3"/>
          <p:cNvSpPr>
            <a:spLocks noGrp="1"/>
          </p:cNvSpPr>
          <p:nvPr>
            <p:ph type="sldNum" sz="quarter" idx="10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E1B11AF-2A54-4D9E-B8DD-A7C68AB3EB52}" type="slidenum">
              <a:rPr lang="fr-FR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it-IT">
              <a:cs typeface="Arial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Title 1"/>
          <p:cNvSpPr>
            <a:spLocks noGrp="1"/>
          </p:cNvSpPr>
          <p:nvPr>
            <p:ph type="title"/>
          </p:nvPr>
        </p:nvSpPr>
        <p:spPr>
          <a:xfrm>
            <a:off x="468313" y="260350"/>
            <a:ext cx="8229600" cy="1143000"/>
          </a:xfrm>
        </p:spPr>
        <p:txBody>
          <a:bodyPr/>
          <a:lstStyle/>
          <a:p>
            <a:pPr eaLnBrk="1" hangingPunct="1"/>
            <a:r>
              <a:rPr lang="it-IT" sz="4000"/>
              <a:t>Revisionato da un Comitato consultivo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 rtlCol="0">
            <a:normAutofit fontScale="62500" lnSpcReduction="20000"/>
          </a:bodyPr>
          <a:lstStyle/>
          <a:p>
            <a:pPr marL="0" indent="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it-IT" dirty="0"/>
              <a:t>Membri: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it-IT" dirty="0"/>
              <a:t>Prof. </a:t>
            </a:r>
            <a:r>
              <a:rPr lang="it-IT" dirty="0" err="1"/>
              <a:t>Dinar</a:t>
            </a:r>
            <a:r>
              <a:rPr lang="it-IT" dirty="0"/>
              <a:t> </a:t>
            </a:r>
            <a:r>
              <a:rPr lang="it-IT" dirty="0" err="1"/>
              <a:t>Camotim</a:t>
            </a:r>
            <a:r>
              <a:rPr lang="it-IT" dirty="0"/>
              <a:t> (</a:t>
            </a:r>
            <a:r>
              <a:rPr lang="it-IT" dirty="0" err="1"/>
              <a:t>Instituto</a:t>
            </a:r>
            <a:r>
              <a:rPr lang="it-IT" dirty="0"/>
              <a:t> </a:t>
            </a:r>
            <a:r>
              <a:rPr lang="it-IT" dirty="0" err="1"/>
              <a:t>Superior</a:t>
            </a:r>
            <a:r>
              <a:rPr lang="it-IT" dirty="0"/>
              <a:t> </a:t>
            </a:r>
            <a:r>
              <a:rPr lang="it-IT" dirty="0" err="1"/>
              <a:t>Técnico</a:t>
            </a:r>
            <a:r>
              <a:rPr lang="it-IT" dirty="0"/>
              <a:t> , Lisbona, Portogallo)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it-IT" dirty="0"/>
              <a:t>Prof. </a:t>
            </a:r>
            <a:r>
              <a:rPr lang="it-IT" dirty="0" err="1"/>
              <a:t>Katherine</a:t>
            </a:r>
            <a:r>
              <a:rPr lang="it-IT" dirty="0"/>
              <a:t> </a:t>
            </a:r>
            <a:r>
              <a:rPr lang="it-IT" dirty="0" err="1"/>
              <a:t>Cashell</a:t>
            </a:r>
            <a:r>
              <a:rPr lang="it-IT" dirty="0"/>
              <a:t> (</a:t>
            </a:r>
            <a:r>
              <a:rPr lang="it-IT" dirty="0" err="1"/>
              <a:t>Brunel</a:t>
            </a:r>
            <a:r>
              <a:rPr lang="it-IT" dirty="0"/>
              <a:t> </a:t>
            </a:r>
            <a:r>
              <a:rPr lang="it-IT" dirty="0" err="1"/>
              <a:t>University</a:t>
            </a:r>
            <a:r>
              <a:rPr lang="it-IT" dirty="0"/>
              <a:t>, Londra, Regno Unito)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it-IT" dirty="0"/>
              <a:t>Prof. </a:t>
            </a:r>
            <a:r>
              <a:rPr lang="it-IT" dirty="0" err="1"/>
              <a:t>Christelle</a:t>
            </a:r>
            <a:r>
              <a:rPr lang="it-IT" dirty="0"/>
              <a:t> </a:t>
            </a:r>
            <a:r>
              <a:rPr lang="it-IT" dirty="0" err="1"/>
              <a:t>Gress</a:t>
            </a:r>
            <a:r>
              <a:rPr lang="it-IT" dirty="0"/>
              <a:t> (</a:t>
            </a:r>
            <a:r>
              <a:rPr lang="it-IT" dirty="0" err="1"/>
              <a:t>Ecole</a:t>
            </a:r>
            <a:r>
              <a:rPr lang="it-IT" dirty="0"/>
              <a:t> </a:t>
            </a:r>
            <a:r>
              <a:rPr lang="it-IT" dirty="0" err="1"/>
              <a:t>Nationale</a:t>
            </a:r>
            <a:r>
              <a:rPr lang="it-IT" dirty="0"/>
              <a:t> d’Architecture, Strasburgo, Francia)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it-IT" dirty="0"/>
              <a:t>Prof. Laura Daglio (Politecnico Milano, Italia)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it-IT" dirty="0"/>
              <a:t>Prof. Helmut </a:t>
            </a:r>
            <a:r>
              <a:rPr lang="it-IT" dirty="0" err="1"/>
              <a:t>Hachul</a:t>
            </a:r>
            <a:r>
              <a:rPr lang="it-IT" dirty="0"/>
              <a:t> (</a:t>
            </a:r>
            <a:r>
              <a:rPr lang="it-IT" dirty="0" err="1"/>
              <a:t>Fachhochschule</a:t>
            </a:r>
            <a:r>
              <a:rPr lang="it-IT" dirty="0"/>
              <a:t> Dortmund, Germania)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it-IT" dirty="0"/>
              <a:t>Prof. </a:t>
            </a:r>
            <a:r>
              <a:rPr lang="it-IT" dirty="0" err="1"/>
              <a:t>Satish</a:t>
            </a:r>
            <a:r>
              <a:rPr lang="it-IT" dirty="0"/>
              <a:t> Kumar (</a:t>
            </a:r>
            <a:r>
              <a:rPr lang="it-IT" dirty="0" err="1"/>
              <a:t>Indian</a:t>
            </a:r>
            <a:r>
              <a:rPr lang="it-IT" dirty="0"/>
              <a:t> </a:t>
            </a:r>
            <a:r>
              <a:rPr lang="it-IT" dirty="0" err="1"/>
              <a:t>Institute</a:t>
            </a:r>
            <a:r>
              <a:rPr lang="it-IT" dirty="0"/>
              <a:t> of Technology, Chennai, India)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it-IT" dirty="0"/>
              <a:t>Prof. </a:t>
            </a:r>
            <a:r>
              <a:rPr lang="it-IT" dirty="0" err="1"/>
              <a:t>Satoshi</a:t>
            </a:r>
            <a:r>
              <a:rPr lang="it-IT" dirty="0"/>
              <a:t> Nara (Università di Osaka, Giappone)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it-IT" dirty="0"/>
              <a:t>Prof. Esther Real (</a:t>
            </a:r>
            <a:r>
              <a:rPr lang="it-IT" dirty="0" err="1"/>
              <a:t>Universitat</a:t>
            </a:r>
            <a:r>
              <a:rPr lang="it-IT" dirty="0"/>
              <a:t> </a:t>
            </a:r>
            <a:r>
              <a:rPr lang="it-IT" dirty="0" err="1"/>
              <a:t>Politècnica</a:t>
            </a:r>
            <a:r>
              <a:rPr lang="it-IT" dirty="0"/>
              <a:t> de </a:t>
            </a:r>
            <a:r>
              <a:rPr lang="it-IT" dirty="0" err="1"/>
              <a:t>Cataluña</a:t>
            </a:r>
            <a:r>
              <a:rPr lang="it-IT" dirty="0"/>
              <a:t>, Barcellona, Spagna)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it-IT" dirty="0"/>
              <a:t>Prof. Barbara Rossi (KU </a:t>
            </a:r>
            <a:r>
              <a:rPr lang="it-IT" dirty="0" err="1"/>
              <a:t>Leuven</a:t>
            </a:r>
            <a:r>
              <a:rPr lang="it-IT" dirty="0"/>
              <a:t>, Belgio)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it-IT" dirty="0"/>
              <a:t>Prof Antonio Santa-Rita (Universi  Lusofona … Lisbona, Portogallo)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it-IT" dirty="0"/>
              <a:t>Prof. Pedro </a:t>
            </a:r>
            <a:r>
              <a:rPr lang="it-IT" dirty="0" err="1"/>
              <a:t>Vellasco</a:t>
            </a:r>
            <a:r>
              <a:rPr lang="it-IT" dirty="0"/>
              <a:t> (</a:t>
            </a:r>
            <a:r>
              <a:rPr lang="it-IT" dirty="0" err="1"/>
              <a:t>Universidade</a:t>
            </a:r>
            <a:r>
              <a:rPr lang="it-IT" dirty="0"/>
              <a:t> do </a:t>
            </a:r>
            <a:r>
              <a:rPr lang="it-IT" dirty="0" err="1"/>
              <a:t>Estado</a:t>
            </a:r>
            <a:r>
              <a:rPr lang="it-IT" dirty="0"/>
              <a:t> do Rio de Janeiro, Brasile)</a:t>
            </a:r>
          </a:p>
        </p:txBody>
      </p:sp>
      <p:sp>
        <p:nvSpPr>
          <p:cNvPr id="65539" name="Slide Number Placeholder 3"/>
          <p:cNvSpPr>
            <a:spLocks noGrp="1"/>
          </p:cNvSpPr>
          <p:nvPr>
            <p:ph type="sldNum" sz="quarter" idx="10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02BEBCF-4C3D-488C-BD75-61CF1624B859}" type="slidenum">
              <a:rPr lang="fr-FR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it-IT">
              <a:cs typeface="Arial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/>
              <a:t>Indice</a:t>
            </a:r>
          </a:p>
        </p:txBody>
      </p:sp>
      <p:sp>
        <p:nvSpPr>
          <p:cNvPr id="66562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924425"/>
          </a:xfrm>
        </p:spPr>
        <p:txBody>
          <a:bodyPr/>
          <a:lstStyle/>
          <a:p>
            <a:pPr marL="514350" indent="-514350" eaLnBrk="1" hangingPunct="1">
              <a:lnSpc>
                <a:spcPct val="80000"/>
              </a:lnSpc>
              <a:buFont typeface="Calibri" pitchFamily="34" charset="0"/>
              <a:buAutoNum type="arabicPeriod"/>
            </a:pPr>
            <a:r>
              <a:rPr lang="it-IT" sz="2200" dirty="0">
                <a:hlinkClick r:id="rId2"/>
              </a:rPr>
              <a:t>L'acciaio inossidabile nell'arte</a:t>
            </a:r>
            <a:endParaRPr lang="it-IT" sz="2200" dirty="0">
              <a:solidFill>
                <a:srgbClr val="FF0000"/>
              </a:solidFill>
            </a:endParaRPr>
          </a:p>
          <a:p>
            <a:pPr marL="514350" indent="-514350" eaLnBrk="1" hangingPunct="1">
              <a:lnSpc>
                <a:spcPct val="80000"/>
              </a:lnSpc>
              <a:buFont typeface="Calibri" pitchFamily="34" charset="0"/>
              <a:buAutoNum type="arabicPeriod"/>
            </a:pPr>
            <a:r>
              <a:rPr lang="it-IT" sz="2200" dirty="0">
                <a:hlinkClick r:id="rId3"/>
              </a:rPr>
              <a:t>A. Applicazioni - Architettura</a:t>
            </a:r>
            <a:endParaRPr lang="it-IT" sz="2200" dirty="0"/>
          </a:p>
          <a:p>
            <a:pPr marL="457200" lvl="1" indent="0" eaLnBrk="1" hangingPunct="1">
              <a:lnSpc>
                <a:spcPct val="80000"/>
              </a:lnSpc>
              <a:buFont typeface="Arial" charset="0"/>
              <a:buNone/>
            </a:pPr>
            <a:r>
              <a:rPr lang="it-IT" sz="2000" dirty="0"/>
              <a:t>1- Facciate  2 - Facciate verdi 3 – Tetti 4 - Decorazione d'interni 5 – Tubazioni 6 - Scale mobili e ascensori 7 – Aeroporti 8 - Arredi urbani 9 – Restauro 10 – Stadi 11 - Piscine </a:t>
            </a:r>
          </a:p>
          <a:p>
            <a:pPr marL="457200" lvl="1" indent="0" eaLnBrk="1" hangingPunct="1">
              <a:lnSpc>
                <a:spcPct val="80000"/>
              </a:lnSpc>
              <a:buFont typeface="Arial" charset="0"/>
              <a:buNone/>
            </a:pPr>
            <a:r>
              <a:rPr lang="it-IT" sz="2000" dirty="0">
                <a:hlinkClick r:id="rId4"/>
              </a:rPr>
              <a:t>B. Applicationi - Infrastrutture</a:t>
            </a:r>
            <a:endParaRPr lang="it-IT" sz="2000" dirty="0"/>
          </a:p>
          <a:p>
            <a:pPr marL="457200" lvl="1" indent="0" eaLnBrk="1" hangingPunct="1">
              <a:lnSpc>
                <a:spcPct val="80000"/>
              </a:lnSpc>
              <a:buFont typeface="Arial" charset="0"/>
              <a:buNone/>
            </a:pPr>
            <a:r>
              <a:rPr lang="it-IT" sz="2000" dirty="0"/>
              <a:t>1 - Distribuzione dell'acqua 2 – Ponti 3 – Infrastrutture costiere</a:t>
            </a:r>
            <a:endParaRPr lang="it-IT" sz="2000" dirty="0">
              <a:solidFill>
                <a:srgbClr val="FF0000"/>
              </a:solidFill>
            </a:endParaRPr>
          </a:p>
          <a:p>
            <a:pPr marL="514350" indent="-514350" eaLnBrk="1" hangingPunct="1">
              <a:lnSpc>
                <a:spcPct val="80000"/>
              </a:lnSpc>
              <a:buFont typeface="Calibri" pitchFamily="34" charset="0"/>
              <a:buAutoNum type="arabicPeriod"/>
            </a:pPr>
            <a:r>
              <a:rPr lang="it-IT" sz="2200" dirty="0">
                <a:hlinkClick r:id="rId5"/>
              </a:rPr>
              <a:t>Perché l'acciaio inossidabile  </a:t>
            </a:r>
            <a:endParaRPr lang="it-IT" sz="2200" dirty="0"/>
          </a:p>
          <a:p>
            <a:pPr marL="514350" indent="-514350" eaLnBrk="1" hangingPunct="1">
              <a:lnSpc>
                <a:spcPct val="80000"/>
              </a:lnSpc>
              <a:buFont typeface="Calibri" pitchFamily="34" charset="0"/>
              <a:buAutoNum type="arabicPeriod"/>
            </a:pPr>
            <a:r>
              <a:rPr lang="it-IT" sz="2200" dirty="0">
                <a:hlinkClick r:id="rId6"/>
              </a:rPr>
              <a:t>Cosa sono gli acciai inossidabili?</a:t>
            </a:r>
            <a:endParaRPr lang="it-IT" sz="2200" dirty="0"/>
          </a:p>
          <a:p>
            <a:pPr marL="514350" indent="-514350" eaLnBrk="1" hangingPunct="1">
              <a:lnSpc>
                <a:spcPct val="80000"/>
              </a:lnSpc>
              <a:buFont typeface="Calibri" pitchFamily="34" charset="0"/>
              <a:buAutoNum type="arabicPeriod"/>
            </a:pPr>
            <a:r>
              <a:rPr lang="it-IT" sz="2200" dirty="0">
                <a:hlinkClick r:id="rId7"/>
              </a:rPr>
              <a:t>Resistenza alla corrosione</a:t>
            </a:r>
            <a:endParaRPr lang="it-IT" sz="2200" dirty="0"/>
          </a:p>
          <a:p>
            <a:pPr marL="514350" indent="-514350" eaLnBrk="1" hangingPunct="1">
              <a:lnSpc>
                <a:spcPct val="80000"/>
              </a:lnSpc>
              <a:buFont typeface="Calibri" pitchFamily="34" charset="0"/>
              <a:buAutoNum type="arabicPeriod"/>
            </a:pPr>
            <a:r>
              <a:rPr lang="it-IT" sz="2200" dirty="0">
                <a:hlinkClick r:id="rId8"/>
              </a:rPr>
              <a:t>Caratteristiche meccaniche</a:t>
            </a:r>
            <a:endParaRPr lang="it-IT" sz="2200" dirty="0"/>
          </a:p>
          <a:p>
            <a:pPr marL="514350" indent="-514350" eaLnBrk="1" hangingPunct="1">
              <a:lnSpc>
                <a:spcPct val="80000"/>
              </a:lnSpc>
              <a:buFont typeface="Calibri" pitchFamily="34" charset="0"/>
              <a:buAutoNum type="arabicPeriod"/>
            </a:pPr>
            <a:r>
              <a:rPr lang="it-IT" sz="2200" dirty="0">
                <a:hlinkClick r:id="rId9"/>
              </a:rPr>
              <a:t>Applicazioni strutturali</a:t>
            </a:r>
            <a:endParaRPr lang="it-IT" sz="2200" dirty="0"/>
          </a:p>
          <a:p>
            <a:pPr marL="457200" lvl="1" indent="0" eaLnBrk="1" hangingPunct="1">
              <a:lnSpc>
                <a:spcPct val="80000"/>
              </a:lnSpc>
              <a:buFont typeface="Arial" charset="0"/>
              <a:buNone/>
            </a:pPr>
            <a:r>
              <a:rPr lang="it-IT" sz="2000" dirty="0"/>
              <a:t>A – Rebar B - Prodotti piatti</a:t>
            </a:r>
          </a:p>
          <a:p>
            <a:pPr marL="514350" indent="-514350" eaLnBrk="1" hangingPunct="1">
              <a:lnSpc>
                <a:spcPct val="80000"/>
              </a:lnSpc>
              <a:buFont typeface="Calibri" pitchFamily="34" charset="0"/>
              <a:buAutoNum type="arabicPeriod"/>
            </a:pPr>
            <a:r>
              <a:rPr lang="it-IT" sz="2200" dirty="0">
                <a:hlinkClick r:id="rId10"/>
              </a:rPr>
              <a:t>Superfici e finiture in acciaio inossidabile</a:t>
            </a:r>
            <a:endParaRPr lang="it-IT" sz="2200" dirty="0"/>
          </a:p>
          <a:p>
            <a:pPr marL="514350" indent="-514350" eaLnBrk="1" hangingPunct="1">
              <a:lnSpc>
                <a:spcPct val="80000"/>
              </a:lnSpc>
              <a:buFont typeface="Calibri" pitchFamily="34" charset="0"/>
              <a:buAutoNum type="arabicPeriod"/>
            </a:pPr>
            <a:r>
              <a:rPr lang="it-IT" sz="2200" dirty="0">
                <a:hlinkClick r:id="rId11"/>
              </a:rPr>
              <a:t>Unione e fabbricazione di acciai inossidabili</a:t>
            </a:r>
            <a:endParaRPr lang="it-IT" sz="2200" dirty="0"/>
          </a:p>
          <a:p>
            <a:pPr marL="514350" indent="-514350" eaLnBrk="1" hangingPunct="1">
              <a:lnSpc>
                <a:spcPct val="80000"/>
              </a:lnSpc>
              <a:buFont typeface="Calibri" pitchFamily="34" charset="0"/>
              <a:buAutoNum type="arabicPeriod"/>
            </a:pPr>
            <a:r>
              <a:rPr lang="it-IT" sz="2200" dirty="0">
                <a:hlinkClick r:id="rId12"/>
              </a:rPr>
              <a:t>Formati e disponibilità</a:t>
            </a:r>
            <a:endParaRPr lang="it-IT" sz="2200" dirty="0"/>
          </a:p>
          <a:p>
            <a:pPr marL="514350" indent="-514350" eaLnBrk="1" hangingPunct="1">
              <a:lnSpc>
                <a:spcPct val="80000"/>
              </a:lnSpc>
              <a:buFont typeface="Calibri" pitchFamily="34" charset="0"/>
              <a:buAutoNum type="arabicPeriod"/>
            </a:pPr>
            <a:r>
              <a:rPr lang="it-IT" sz="2200" dirty="0">
                <a:hlinkClick r:id="rId13"/>
              </a:rPr>
              <a:t>Sostenibilità</a:t>
            </a:r>
            <a:r>
              <a:rPr lang="it-IT" sz="2200" dirty="0"/>
              <a:t> </a:t>
            </a:r>
          </a:p>
        </p:txBody>
      </p:sp>
      <p:sp>
        <p:nvSpPr>
          <p:cNvPr id="66563" name="Slide Number Placeholder 3"/>
          <p:cNvSpPr>
            <a:spLocks noGrp="1"/>
          </p:cNvSpPr>
          <p:nvPr>
            <p:ph type="sldNum" sz="quarter" idx="10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6F9E487-41EA-4A50-A994-38C4C9E134D3}" type="slidenum">
              <a:rPr lang="fr-FR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it-IT">
              <a:cs typeface="Arial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sz="2400"/>
              <a:t>Associazioni per lo sviluppo dell'acciaio inossidabile nel mondo: dove trovare informazioni e documenti gratuiti da scaricare</a:t>
            </a:r>
            <a:endParaRPr lang="it-IT" sz="140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91264" cy="44500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2676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430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162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6429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t>SSDA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Sito web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Paese/regione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Media sociali</a:t>
                      </a:r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t>ISSF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worldstainless.org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Globale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t>Abinox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abinox.org.br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Brasile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t>ASSDA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assda.asn.au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Australia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t>BSSA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bssa.org.uk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Regno Unito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t>Cedinox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cedinox.es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Spagna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t>Centro Inox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centroinox.it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Italia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t>IMINOX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iminox.org.mx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Messico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t>ISER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edelstahl-rostfrei.de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Germania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t>ISSDA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stainlessindia.org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India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t>JSSA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jssa.gr.jp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Giappone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t>KOSA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kosa.or.kr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Corea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pic>
        <p:nvPicPr>
          <p:cNvPr id="17" name="Picture 1">
            <a:hlinkClick r:id="rId2"/>
            <a:extLst>
              <a:ext uri="{FF2B5EF4-FFF2-40B4-BE49-F238E27FC236}">
                <a16:creationId xmlns:a16="http://schemas.microsoft.com/office/drawing/2014/main" id="{4C0B96F8-A568-4CFD-AC06-633E9955EB4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4054" y="2042650"/>
            <a:ext cx="209550" cy="209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21">
            <a:hlinkClick r:id="rId4"/>
            <a:extLst>
              <a:ext uri="{FF2B5EF4-FFF2-40B4-BE49-F238E27FC236}">
                <a16:creationId xmlns:a16="http://schemas.microsoft.com/office/drawing/2014/main" id="{C19E78AF-8212-427F-9904-C25F9998C0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6597" y="2044085"/>
            <a:ext cx="209550" cy="209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22">
            <a:hlinkClick r:id="rId6"/>
            <a:extLst>
              <a:ext uri="{FF2B5EF4-FFF2-40B4-BE49-F238E27FC236}">
                <a16:creationId xmlns:a16="http://schemas.microsoft.com/office/drawing/2014/main" id="{CF142FC4-24D8-4CD6-8F50-93852AAE927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6913" y="2039630"/>
            <a:ext cx="209550" cy="209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19">
            <a:hlinkClick r:id="rId8"/>
            <a:extLst>
              <a:ext uri="{FF2B5EF4-FFF2-40B4-BE49-F238E27FC236}">
                <a16:creationId xmlns:a16="http://schemas.microsoft.com/office/drawing/2014/main" id="{A69AA354-FF92-43E6-BF66-2512889798A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5054" y="2034587"/>
            <a:ext cx="209550" cy="209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1">
            <a:hlinkClick r:id="rId10"/>
            <a:extLst>
              <a:ext uri="{FF2B5EF4-FFF2-40B4-BE49-F238E27FC236}">
                <a16:creationId xmlns:a16="http://schemas.microsoft.com/office/drawing/2014/main" id="{A54C61EE-F023-4DC1-BBAC-3A35649D5CD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2425927"/>
            <a:ext cx="209550" cy="209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21">
            <a:hlinkClick r:id="rId11"/>
            <a:extLst>
              <a:ext uri="{FF2B5EF4-FFF2-40B4-BE49-F238E27FC236}">
                <a16:creationId xmlns:a16="http://schemas.microsoft.com/office/drawing/2014/main" id="{0ABB25CC-BB5F-4525-A7AF-F1482DB0F3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8719" y="2427362"/>
            <a:ext cx="209550" cy="209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19">
            <a:hlinkClick r:id="rId12"/>
            <a:extLst>
              <a:ext uri="{FF2B5EF4-FFF2-40B4-BE49-F238E27FC236}">
                <a16:creationId xmlns:a16="http://schemas.microsoft.com/office/drawing/2014/main" id="{863FA803-7FC9-4036-90FC-D239A072C78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8976" y="2425927"/>
            <a:ext cx="209550" cy="209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1">
            <a:hlinkClick r:id="rId13"/>
            <a:extLst>
              <a:ext uri="{FF2B5EF4-FFF2-40B4-BE49-F238E27FC236}">
                <a16:creationId xmlns:a16="http://schemas.microsoft.com/office/drawing/2014/main" id="{7E35B06D-5B21-492E-AAC4-021EF7DDC0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2780928"/>
            <a:ext cx="209550" cy="209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21">
            <a:hlinkClick r:id="rId14"/>
            <a:extLst>
              <a:ext uri="{FF2B5EF4-FFF2-40B4-BE49-F238E27FC236}">
                <a16:creationId xmlns:a16="http://schemas.microsoft.com/office/drawing/2014/main" id="{BF0673AC-96D1-40D7-9C56-8169788CE2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8719" y="2782363"/>
            <a:ext cx="209550" cy="209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19">
            <a:hlinkClick r:id="rId15"/>
            <a:extLst>
              <a:ext uri="{FF2B5EF4-FFF2-40B4-BE49-F238E27FC236}">
                <a16:creationId xmlns:a16="http://schemas.microsoft.com/office/drawing/2014/main" id="{D2185C58-F8C1-4260-BD96-BE477E8394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8976" y="2780928"/>
            <a:ext cx="209550" cy="209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Picture 1">
            <a:hlinkClick r:id="rId16"/>
            <a:extLst>
              <a:ext uri="{FF2B5EF4-FFF2-40B4-BE49-F238E27FC236}">
                <a16:creationId xmlns:a16="http://schemas.microsoft.com/office/drawing/2014/main" id="{540A20CA-226E-4770-AF2E-2753BA5353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3140968"/>
            <a:ext cx="209550" cy="209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Picture 21">
            <a:hlinkClick r:id="rId17"/>
            <a:extLst>
              <a:ext uri="{FF2B5EF4-FFF2-40B4-BE49-F238E27FC236}">
                <a16:creationId xmlns:a16="http://schemas.microsoft.com/office/drawing/2014/main" id="{185D7A62-E7D6-427E-B7CC-E2AFD1B963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8719" y="3142403"/>
            <a:ext cx="209550" cy="209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" name="Picture 19">
            <a:hlinkClick r:id="rId18"/>
            <a:extLst>
              <a:ext uri="{FF2B5EF4-FFF2-40B4-BE49-F238E27FC236}">
                <a16:creationId xmlns:a16="http://schemas.microsoft.com/office/drawing/2014/main" id="{66038939-2CD4-45B7-B945-E281FEF63A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8976" y="3140968"/>
            <a:ext cx="209550" cy="209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" name="Picture 19">
            <a:hlinkClick r:id="rId19"/>
            <a:extLst>
              <a:ext uri="{FF2B5EF4-FFF2-40B4-BE49-F238E27FC236}">
                <a16:creationId xmlns:a16="http://schemas.microsoft.com/office/drawing/2014/main" id="{A6149B39-4A8F-4282-A4B5-82DDA21037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4054" y="3915906"/>
            <a:ext cx="209550" cy="209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" name="Picture 21">
            <a:hlinkClick r:id="rId20"/>
            <a:extLst>
              <a:ext uri="{FF2B5EF4-FFF2-40B4-BE49-F238E27FC236}">
                <a16:creationId xmlns:a16="http://schemas.microsoft.com/office/drawing/2014/main" id="{055D64B0-6DEC-47FD-850E-253C7B7FBB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4283095"/>
            <a:ext cx="209550" cy="209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" name="Picture 19">
            <a:hlinkClick r:id="rId21"/>
            <a:extLst>
              <a:ext uri="{FF2B5EF4-FFF2-40B4-BE49-F238E27FC236}">
                <a16:creationId xmlns:a16="http://schemas.microsoft.com/office/drawing/2014/main" id="{A23E6D41-E32C-4E76-AC52-93FB6566967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4135" y="4287137"/>
            <a:ext cx="209550" cy="209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" name="Picture 32">
            <a:hlinkClick r:id="rId22"/>
            <a:extLst>
              <a:ext uri="{FF2B5EF4-FFF2-40B4-BE49-F238E27FC236}">
                <a16:creationId xmlns:a16="http://schemas.microsoft.com/office/drawing/2014/main" id="{4A3B21DA-6649-4022-82A9-4B4D01713036}"/>
              </a:ext>
            </a:extLst>
          </p:cNvPr>
          <p:cNvPicPr>
            <a:picLocks noChangeAspect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9680" y="4283845"/>
            <a:ext cx="208800" cy="208800"/>
          </a:xfrm>
          <a:prstGeom prst="rect">
            <a:avLst/>
          </a:prstGeom>
        </p:spPr>
      </p:pic>
      <p:pic>
        <p:nvPicPr>
          <p:cNvPr id="34" name="Picture 19">
            <a:hlinkClick r:id="rId24"/>
            <a:extLst>
              <a:ext uri="{FF2B5EF4-FFF2-40B4-BE49-F238E27FC236}">
                <a16:creationId xmlns:a16="http://schemas.microsoft.com/office/drawing/2014/main" id="{5B1951FF-AF4F-40F6-8FEC-6ECBF5753F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2027" y="4690169"/>
            <a:ext cx="209550" cy="209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" name="Picture 1">
            <a:hlinkClick r:id="rId25"/>
            <a:extLst>
              <a:ext uri="{FF2B5EF4-FFF2-40B4-BE49-F238E27FC236}">
                <a16:creationId xmlns:a16="http://schemas.microsoft.com/office/drawing/2014/main" id="{D374424A-8482-471D-8ABB-D0A09D7A9B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4092" y="5021262"/>
            <a:ext cx="209550" cy="209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6" name="Picture 21">
            <a:hlinkClick r:id="rId26"/>
            <a:extLst>
              <a:ext uri="{FF2B5EF4-FFF2-40B4-BE49-F238E27FC236}">
                <a16:creationId xmlns:a16="http://schemas.microsoft.com/office/drawing/2014/main" id="{40B9F3A1-815B-4417-8C15-106E6D72EB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6635" y="5022697"/>
            <a:ext cx="209550" cy="209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7" name="Picture 19">
            <a:hlinkClick r:id="rId27"/>
            <a:extLst>
              <a:ext uri="{FF2B5EF4-FFF2-40B4-BE49-F238E27FC236}">
                <a16:creationId xmlns:a16="http://schemas.microsoft.com/office/drawing/2014/main" id="{F9311729-756A-4DE9-A7E7-C491870C8D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6892" y="5021262"/>
            <a:ext cx="209550" cy="209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" name="Picture 1">
            <a:hlinkClick r:id="rId25"/>
            <a:extLst>
              <a:ext uri="{FF2B5EF4-FFF2-40B4-BE49-F238E27FC236}">
                <a16:creationId xmlns:a16="http://schemas.microsoft.com/office/drawing/2014/main" id="{9E19D6F8-D37E-4470-9281-73E01B3EB6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4092" y="5777736"/>
            <a:ext cx="209550" cy="209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" name="Picture 21">
            <a:hlinkClick r:id="rId26"/>
            <a:extLst>
              <a:ext uri="{FF2B5EF4-FFF2-40B4-BE49-F238E27FC236}">
                <a16:creationId xmlns:a16="http://schemas.microsoft.com/office/drawing/2014/main" id="{01CABBEA-18A2-4449-AA31-1D5CB384CF0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6635" y="5779171"/>
            <a:ext cx="209550" cy="209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" name="Picture 19">
            <a:hlinkClick r:id="rId28"/>
            <a:extLst>
              <a:ext uri="{FF2B5EF4-FFF2-40B4-BE49-F238E27FC236}">
                <a16:creationId xmlns:a16="http://schemas.microsoft.com/office/drawing/2014/main" id="{34B5A11C-6559-4D99-9EFB-FFEAFD1C2B1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6892" y="5777736"/>
            <a:ext cx="209550" cy="209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" name="Picture 1">
            <a:hlinkClick r:id="rId29"/>
            <a:extLst>
              <a:ext uri="{FF2B5EF4-FFF2-40B4-BE49-F238E27FC236}">
                <a16:creationId xmlns:a16="http://schemas.microsoft.com/office/drawing/2014/main" id="{30F70FA6-C64C-49B1-A64E-66B8A9FF24B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4092" y="4681558"/>
            <a:ext cx="209550" cy="209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sz="2400"/>
              <a:t>Associazioni per lo sviluppo dell'acciaio inossidabile nel mondo: dove trovare informazioni e documenti gratuiti da scaricare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91264" cy="50901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2676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990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602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6429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t>SSDA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Sito web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Paese/regione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Media sociali</a:t>
                      </a:r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t>NZSSDA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nzssda.org.nz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Nuova Zelanda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t>PASDER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turkpasder.com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Turchia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t>SASSDA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sassda.co.za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Sudafrica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t>SSINA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ssina.com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America del Nord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t>CSSC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cssc.org.cn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Cina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t>SSN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stalenierdzewne.pl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Polonia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t>Swiss Inox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swissinox.ch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Svizzera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dirty="0"/>
                        <a:t>TSSDA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tssda.org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Tailandia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t>USSA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ussa.su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Russia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t>ICDA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icdacr.com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Globale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t>IMOA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imoa.info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Globale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t>Nickel Institute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nickelinstitute.org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Globale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pic>
        <p:nvPicPr>
          <p:cNvPr id="15" name="Picture 21">
            <a:hlinkClick r:id="rId2"/>
            <a:extLst>
              <a:ext uri="{FF2B5EF4-FFF2-40B4-BE49-F238E27FC236}">
                <a16:creationId xmlns:a16="http://schemas.microsoft.com/office/drawing/2014/main" id="{036F396F-0268-407D-8F67-176F089DF56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4047" y="2085805"/>
            <a:ext cx="209550" cy="209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19">
            <a:hlinkClick r:id="rId4"/>
            <a:extLst>
              <a:ext uri="{FF2B5EF4-FFF2-40B4-BE49-F238E27FC236}">
                <a16:creationId xmlns:a16="http://schemas.microsoft.com/office/drawing/2014/main" id="{B7B697E9-C49D-43F3-BBD8-89915266B4E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4363" y="2085805"/>
            <a:ext cx="209550" cy="209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1">
            <a:hlinkClick r:id="rId6"/>
            <a:extLst>
              <a:ext uri="{FF2B5EF4-FFF2-40B4-BE49-F238E27FC236}">
                <a16:creationId xmlns:a16="http://schemas.microsoft.com/office/drawing/2014/main" id="{C7AFB9FD-1CD7-43E9-B4E1-7CD789BEA4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4054" y="2788991"/>
            <a:ext cx="209550" cy="209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21">
            <a:hlinkClick r:id="rId8"/>
            <a:extLst>
              <a:ext uri="{FF2B5EF4-FFF2-40B4-BE49-F238E27FC236}">
                <a16:creationId xmlns:a16="http://schemas.microsoft.com/office/drawing/2014/main" id="{D38E50C5-0E9F-404A-B1B9-4439D8DCF1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6597" y="2790426"/>
            <a:ext cx="209550" cy="209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19">
            <a:hlinkClick r:id="rId9"/>
            <a:extLst>
              <a:ext uri="{FF2B5EF4-FFF2-40B4-BE49-F238E27FC236}">
                <a16:creationId xmlns:a16="http://schemas.microsoft.com/office/drawing/2014/main" id="{707873A8-DA7D-44EB-8214-60747FFCB18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2719" y="2788991"/>
            <a:ext cx="209550" cy="209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19" descr="A picture containing room&#10;&#10;Description automatically generated">
            <a:hlinkClick r:id="rId10"/>
            <a:extLst>
              <a:ext uri="{FF2B5EF4-FFF2-40B4-BE49-F238E27FC236}">
                <a16:creationId xmlns:a16="http://schemas.microsoft.com/office/drawing/2014/main" id="{02FC437E-4DB9-4023-B365-7515E6BB3C6A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4047" y="3542229"/>
            <a:ext cx="208800" cy="208800"/>
          </a:xfrm>
          <a:prstGeom prst="rect">
            <a:avLst/>
          </a:prstGeom>
        </p:spPr>
      </p:pic>
      <p:pic>
        <p:nvPicPr>
          <p:cNvPr id="21" name="Picture 19">
            <a:hlinkClick r:id="rId12"/>
            <a:extLst>
              <a:ext uri="{FF2B5EF4-FFF2-40B4-BE49-F238E27FC236}">
                <a16:creationId xmlns:a16="http://schemas.microsoft.com/office/drawing/2014/main" id="{E90D3303-D4ED-41A8-B372-E0FC8EEC6C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5755" y="3931757"/>
            <a:ext cx="209550" cy="209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19">
            <a:hlinkClick r:id="rId13"/>
            <a:extLst>
              <a:ext uri="{FF2B5EF4-FFF2-40B4-BE49-F238E27FC236}">
                <a16:creationId xmlns:a16="http://schemas.microsoft.com/office/drawing/2014/main" id="{F71F3F1A-5819-4B35-86A1-FEAE03B10B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5755" y="4658252"/>
            <a:ext cx="209550" cy="209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1">
            <a:hlinkClick r:id="rId14"/>
            <a:extLst>
              <a:ext uri="{FF2B5EF4-FFF2-40B4-BE49-F238E27FC236}">
                <a16:creationId xmlns:a16="http://schemas.microsoft.com/office/drawing/2014/main" id="{17F475A5-8127-432B-9FD7-2334B18AE4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1520" y="5373216"/>
            <a:ext cx="209550" cy="209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21">
            <a:hlinkClick r:id="rId15"/>
            <a:extLst>
              <a:ext uri="{FF2B5EF4-FFF2-40B4-BE49-F238E27FC236}">
                <a16:creationId xmlns:a16="http://schemas.microsoft.com/office/drawing/2014/main" id="{CF9F7E61-8A90-442E-B9DD-B23896DD39A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4063" y="5374651"/>
            <a:ext cx="209550" cy="209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1">
            <a:hlinkClick r:id="rId16"/>
            <a:extLst>
              <a:ext uri="{FF2B5EF4-FFF2-40B4-BE49-F238E27FC236}">
                <a16:creationId xmlns:a16="http://schemas.microsoft.com/office/drawing/2014/main" id="{EB273633-D356-4301-8951-17CBF13910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5738295"/>
            <a:ext cx="209550" cy="209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21">
            <a:hlinkClick r:id="rId17"/>
            <a:extLst>
              <a:ext uri="{FF2B5EF4-FFF2-40B4-BE49-F238E27FC236}">
                <a16:creationId xmlns:a16="http://schemas.microsoft.com/office/drawing/2014/main" id="{D3F23ACF-5CF2-4367-B194-C4EA90D5BE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8719" y="5739730"/>
            <a:ext cx="209550" cy="209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Picture 1">
            <a:hlinkClick r:id="rId18"/>
            <a:extLst>
              <a:ext uri="{FF2B5EF4-FFF2-40B4-BE49-F238E27FC236}">
                <a16:creationId xmlns:a16="http://schemas.microsoft.com/office/drawing/2014/main" id="{D554DF07-2EBB-4785-B287-6A7380975A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5755" y="6156775"/>
            <a:ext cx="209550" cy="209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Picture 21">
            <a:hlinkClick r:id="rId19"/>
            <a:extLst>
              <a:ext uri="{FF2B5EF4-FFF2-40B4-BE49-F238E27FC236}">
                <a16:creationId xmlns:a16="http://schemas.microsoft.com/office/drawing/2014/main" id="{9C6956B9-BE74-45EE-85E0-EE91A28D69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8298" y="6158210"/>
            <a:ext cx="209550" cy="209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" name="Picture 22">
            <a:hlinkClick r:id="rId20"/>
            <a:extLst>
              <a:ext uri="{FF2B5EF4-FFF2-40B4-BE49-F238E27FC236}">
                <a16:creationId xmlns:a16="http://schemas.microsoft.com/office/drawing/2014/main" id="{7CBB4117-1F9D-4A92-817B-7D77B9D06B8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8614" y="6153755"/>
            <a:ext cx="209550" cy="209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Title 1"/>
          <p:cNvSpPr>
            <a:spLocks noGrp="1"/>
          </p:cNvSpPr>
          <p:nvPr>
            <p:ph type="title"/>
          </p:nvPr>
        </p:nvSpPr>
        <p:spPr>
          <a:xfrm>
            <a:off x="313184" y="274638"/>
            <a:ext cx="8229600" cy="1143000"/>
          </a:xfrm>
        </p:spPr>
        <p:txBody>
          <a:bodyPr/>
          <a:lstStyle/>
          <a:p>
            <a:pPr eaLnBrk="1" hangingPunct="1"/>
            <a:r>
              <a:rPr lang="it-IT" sz="2400"/>
              <a:t>Associazioni per lo sviluppo dell'acciaio inossidabile nel mondo: dove trovare informazioni e documenti gratuiti da scaricare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39684467"/>
              </p:ext>
            </p:extLst>
          </p:nvPr>
        </p:nvGraphicFramePr>
        <p:xfrm>
          <a:off x="313184" y="1600200"/>
          <a:ext cx="8291264" cy="28448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6665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523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281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4421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t>SSDA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Sito web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Paese/regione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Media sociali</a:t>
                      </a:r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dirty="0">
                          <a:effectLst/>
                          <a:latin typeface="+mn-lt"/>
                        </a:rPr>
                        <a:t>Construiracier</a:t>
                      </a:r>
                      <a:endParaRPr lang="it-IT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hlinkClick r:id="rId2"/>
                        </a:rPr>
                        <a:t>construiracier.fr/tout-sur-lacier/les-aciers-inoxydables/</a:t>
                      </a:r>
                      <a:endParaRPr lang="it-IT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Francia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t>Team Stainless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dirty="0">
                          <a:hlinkClick r:id="rId3"/>
                        </a:rPr>
                        <a:t>Stainlessconstruction.com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Globale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t>Portale dedicato alla formazione sull'acciaio inossidabile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dirty="0">
                          <a:hlinkClick r:id="rId4"/>
                        </a:rPr>
                        <a:t>issftraining.org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Globale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69661" name="Slide Number Placeholder 2"/>
          <p:cNvSpPr>
            <a:spLocks noGrp="1"/>
          </p:cNvSpPr>
          <p:nvPr>
            <p:ph type="sldNum" sz="quarter" idx="10"/>
          </p:nvPr>
        </p:nvSpPr>
        <p:spPr bwMode="auto">
          <a:xfrm>
            <a:off x="8790386" y="6492875"/>
            <a:ext cx="371475" cy="365125"/>
          </a:xfrm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B0D4B20-CBC8-4B4B-A446-26A91CB0353C}" type="slidenum">
              <a:rPr lang="fr-FR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it-IT">
              <a:cs typeface="Arial" charset="0"/>
            </a:endParaRPr>
          </a:p>
        </p:txBody>
      </p:sp>
      <p:pic>
        <p:nvPicPr>
          <p:cNvPr id="6" name="Picture 1">
            <a:hlinkClick r:id="rId5"/>
            <a:extLst>
              <a:ext uri="{FF2B5EF4-FFF2-40B4-BE49-F238E27FC236}">
                <a16:creationId xmlns:a16="http://schemas.microsoft.com/office/drawing/2014/main" id="{F9247DDB-5B8D-43E2-AD01-B2D8AEEE871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2131133"/>
            <a:ext cx="209550" cy="209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1">
            <a:hlinkClick r:id="rId7"/>
            <a:extLst>
              <a:ext uri="{FF2B5EF4-FFF2-40B4-BE49-F238E27FC236}">
                <a16:creationId xmlns:a16="http://schemas.microsoft.com/office/drawing/2014/main" id="{6D6769FC-9169-4905-92A5-6888EC681E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34783" y="2132568"/>
            <a:ext cx="209550" cy="209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2">
            <a:hlinkClick r:id="rId9"/>
            <a:extLst>
              <a:ext uri="{FF2B5EF4-FFF2-40B4-BE49-F238E27FC236}">
                <a16:creationId xmlns:a16="http://schemas.microsoft.com/office/drawing/2014/main" id="{EE3124A1-DD43-4CCA-BD23-2B5CB59B75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5099" y="2128113"/>
            <a:ext cx="209550" cy="209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19">
            <a:hlinkClick r:id="rId11"/>
            <a:extLst>
              <a:ext uri="{FF2B5EF4-FFF2-40B4-BE49-F238E27FC236}">
                <a16:creationId xmlns:a16="http://schemas.microsoft.com/office/drawing/2014/main" id="{47EAF971-C1EC-4CD7-A74A-FA561E28B4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3240" y="2123070"/>
            <a:ext cx="209550" cy="209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9">
            <a:hlinkClick r:id="rId13"/>
            <a:extLst>
              <a:ext uri="{FF2B5EF4-FFF2-40B4-BE49-F238E27FC236}">
                <a16:creationId xmlns:a16="http://schemas.microsoft.com/office/drawing/2014/main" id="{ADC1E201-1F63-49E4-A621-C0DDB974AB66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1381" y="2131883"/>
            <a:ext cx="208800" cy="2088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University Lectures">
      <a:dk1>
        <a:sysClr val="windowText" lastClr="000000"/>
      </a:dk1>
      <a:lt1>
        <a:srgbClr val="FFFFFF"/>
      </a:lt1>
      <a:dk2>
        <a:srgbClr val="0070C0"/>
      </a:dk2>
      <a:lt2>
        <a:srgbClr val="FFFFFF"/>
      </a:lt2>
      <a:accent1>
        <a:srgbClr val="FF0000"/>
      </a:accent1>
      <a:accent2>
        <a:srgbClr val="0070C0"/>
      </a:accent2>
      <a:accent3>
        <a:srgbClr val="FFFF00"/>
      </a:accent3>
      <a:accent4>
        <a:srgbClr val="2BE422"/>
      </a:accent4>
      <a:accent5>
        <a:srgbClr val="4BACC6"/>
      </a:accent5>
      <a:accent6>
        <a:srgbClr val="92D05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3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835</TotalTime>
  <Words>591</Words>
  <Application>Microsoft Office PowerPoint</Application>
  <PresentationFormat>On-screen Show (4:3)</PresentationFormat>
  <Paragraphs>141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Arial</vt:lpstr>
      <vt:lpstr>Calibri</vt:lpstr>
      <vt:lpstr>Wingdings</vt:lpstr>
      <vt:lpstr>Office Theme</vt:lpstr>
      <vt:lpstr>Custom Design</vt:lpstr>
      <vt:lpstr>1_Custom Design</vt:lpstr>
      <vt:lpstr>2_Custom Design</vt:lpstr>
      <vt:lpstr>3_Custom Design</vt:lpstr>
      <vt:lpstr>Sintesi dei contenuti del documento</vt:lpstr>
      <vt:lpstr>Preparato da un gruppo di esperti ISSF*</vt:lpstr>
      <vt:lpstr>Revisionato da un Comitato consultivo</vt:lpstr>
      <vt:lpstr>Indice</vt:lpstr>
      <vt:lpstr>Associazioni per lo sviluppo dell'acciaio inossidabile nel mondo: dove trovare informazioni e documenti gratuiti da scaricare</vt:lpstr>
      <vt:lpstr>Associazioni per lo sviluppo dell'acciaio inossidabile nel mondo: dove trovare informazioni e documenti gratuiti da scaricare</vt:lpstr>
      <vt:lpstr>Associazioni per lo sviluppo dell'acciaio inossidabile nel mondo: dove trovare informazioni e documenti gratuiti da scaricare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Sintesi del materiale della conferenza</dc:title>
  <dc:creator>Bernard</dc:creator>
  <cp:keywords>Presentazione di supporto per i docenti di Architettura e Ingegneria civile</cp:keywords>
  <cp:lastModifiedBy>Jo Claes</cp:lastModifiedBy>
  <cp:revision>128</cp:revision>
  <dcterms:created xsi:type="dcterms:W3CDTF">2013-01-31T08:32:33Z</dcterms:created>
  <dcterms:modified xsi:type="dcterms:W3CDTF">2020-06-29T09:04:34Z</dcterms:modified>
  <cp:category>acciaio inossidabile formazione, architettura, ingegneria civile</cp:category>
</cp:coreProperties>
</file>